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78" r:id="rId3"/>
    <p:sldId id="282" r:id="rId4"/>
    <p:sldId id="272" r:id="rId5"/>
    <p:sldId id="257" r:id="rId6"/>
    <p:sldId id="275" r:id="rId7"/>
    <p:sldId id="258" r:id="rId8"/>
    <p:sldId id="276" r:id="rId9"/>
    <p:sldId id="264" r:id="rId10"/>
    <p:sldId id="268" r:id="rId11"/>
    <p:sldId id="260" r:id="rId12"/>
    <p:sldId id="269" r:id="rId13"/>
    <p:sldId id="265" r:id="rId14"/>
    <p:sldId id="262" r:id="rId15"/>
    <p:sldId id="270" r:id="rId16"/>
    <p:sldId id="280" r:id="rId17"/>
    <p:sldId id="271" r:id="rId18"/>
    <p:sldId id="263" r:id="rId19"/>
    <p:sldId id="273" r:id="rId20"/>
    <p:sldId id="274" r:id="rId21"/>
    <p:sldId id="279" r:id="rId22"/>
    <p:sldId id="277" r:id="rId23"/>
    <p:sldId id="283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435" autoAdjust="0"/>
  </p:normalViewPr>
  <p:slideViewPr>
    <p:cSldViewPr snapToGrid="0">
      <p:cViewPr varScale="1">
        <p:scale>
          <a:sx n="52" d="100"/>
          <a:sy n="52" d="100"/>
        </p:scale>
        <p:origin x="49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ugene Meidinger" userId="46040130_tp_dropbox" providerId="OAuth2" clId="{A8D556D1-A6A2-6F44-A5A1-49E7F9447204}"/>
    <pc:docChg chg="modSld">
      <pc:chgData name="Eugene Meidinger" userId="46040130_tp_dropbox" providerId="OAuth2" clId="{A8D556D1-A6A2-6F44-A5A1-49E7F9447204}" dt="2018-02-08T12:01:44.241" v="51" actId="20577"/>
      <pc:docMkLst>
        <pc:docMk/>
      </pc:docMkLst>
      <pc:sldChg chg="modSp">
        <pc:chgData name="Eugene Meidinger" userId="46040130_tp_dropbox" providerId="OAuth2" clId="{A8D556D1-A6A2-6F44-A5A1-49E7F9447204}" dt="2018-02-08T12:01:44.241" v="51" actId="20577"/>
        <pc:sldMkLst>
          <pc:docMk/>
          <pc:sldMk cId="2299084696" sldId="265"/>
        </pc:sldMkLst>
        <pc:spChg chg="mod">
          <ac:chgData name="Eugene Meidinger" userId="46040130_tp_dropbox" providerId="OAuth2" clId="{A8D556D1-A6A2-6F44-A5A1-49E7F9447204}" dt="2018-02-08T12:01:44.241" v="51" actId="20577"/>
          <ac:spMkLst>
            <pc:docMk/>
            <pc:sldMk cId="2299084696" sldId="265"/>
            <ac:spMk id="3" creationId="{C748EE4B-2E81-45DB-A5AD-A83DAC01278E}"/>
          </ac:spMkLst>
        </pc:spChg>
      </pc:sldChg>
      <pc:sldChg chg="modSp">
        <pc:chgData name="Eugene Meidinger" userId="46040130_tp_dropbox" providerId="OAuth2" clId="{A8D556D1-A6A2-6F44-A5A1-49E7F9447204}" dt="2018-02-08T12:00:12.370" v="6" actId="20577"/>
        <pc:sldMkLst>
          <pc:docMk/>
          <pc:sldMk cId="2860524471" sldId="280"/>
        </pc:sldMkLst>
        <pc:spChg chg="mod">
          <ac:chgData name="Eugene Meidinger" userId="46040130_tp_dropbox" providerId="OAuth2" clId="{A8D556D1-A6A2-6F44-A5A1-49E7F9447204}" dt="2018-02-08T12:00:12.370" v="6" actId="20577"/>
          <ac:spMkLst>
            <pc:docMk/>
            <pc:sldMk cId="2860524471" sldId="280"/>
            <ac:spMk id="3" creationId="{F26070F2-626F-404D-BF48-AF21C3CFDC2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1C8D88-7568-4292-AE79-0520B9B37F76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83D3BACF-21C4-4777-8AD0-F5DF40AD231D}">
      <dgm:prSet phldrT="[Text]"/>
      <dgm:spPr/>
      <dgm:t>
        <a:bodyPr/>
        <a:lstStyle/>
        <a:p>
          <a:r>
            <a:rPr lang="en-US" dirty="0"/>
            <a:t>Public</a:t>
          </a:r>
        </a:p>
      </dgm:t>
    </dgm:pt>
    <dgm:pt modelId="{57C4530B-2B29-44AF-B9A8-08966B834E0E}" type="parTrans" cxnId="{7AAFAE24-514C-4F77-830A-6A6114FCF67B}">
      <dgm:prSet/>
      <dgm:spPr/>
      <dgm:t>
        <a:bodyPr/>
        <a:lstStyle/>
        <a:p>
          <a:endParaRPr lang="en-US"/>
        </a:p>
      </dgm:t>
    </dgm:pt>
    <dgm:pt modelId="{953707BF-9ED0-4F09-92E2-813A033A8251}" type="sibTrans" cxnId="{7AAFAE24-514C-4F77-830A-6A6114FCF67B}">
      <dgm:prSet/>
      <dgm:spPr/>
      <dgm:t>
        <a:bodyPr/>
        <a:lstStyle/>
        <a:p>
          <a:endParaRPr lang="en-US"/>
        </a:p>
      </dgm:t>
    </dgm:pt>
    <dgm:pt modelId="{D3754FE0-B66A-465E-8853-97ADC04C44E7}">
      <dgm:prSet phldrT="[Text]"/>
      <dgm:spPr/>
      <dgm:t>
        <a:bodyPr/>
        <a:lstStyle/>
        <a:p>
          <a:r>
            <a:rPr lang="en-US" dirty="0"/>
            <a:t>Organization</a:t>
          </a:r>
        </a:p>
      </dgm:t>
    </dgm:pt>
    <dgm:pt modelId="{E5431FB8-E7D8-4845-8415-75DBCA9BDBA8}" type="parTrans" cxnId="{7F09D2DE-D48A-472A-9514-E86669B55666}">
      <dgm:prSet/>
      <dgm:spPr/>
      <dgm:t>
        <a:bodyPr/>
        <a:lstStyle/>
        <a:p>
          <a:endParaRPr lang="en-US"/>
        </a:p>
      </dgm:t>
    </dgm:pt>
    <dgm:pt modelId="{1E41357D-FE84-4DB0-A3E9-6D33513E3A42}" type="sibTrans" cxnId="{7F09D2DE-D48A-472A-9514-E86669B55666}">
      <dgm:prSet/>
      <dgm:spPr/>
      <dgm:t>
        <a:bodyPr/>
        <a:lstStyle/>
        <a:p>
          <a:endParaRPr lang="en-US"/>
        </a:p>
      </dgm:t>
    </dgm:pt>
    <dgm:pt modelId="{AE7A7A2D-73C0-4900-92BE-5EF283012117}">
      <dgm:prSet phldrT="[Text]"/>
      <dgm:spPr/>
      <dgm:t>
        <a:bodyPr/>
        <a:lstStyle/>
        <a:p>
          <a:r>
            <a:rPr lang="en-US" dirty="0"/>
            <a:t>PBI Users</a:t>
          </a:r>
        </a:p>
      </dgm:t>
    </dgm:pt>
    <dgm:pt modelId="{2FA1B7A1-18E7-40D8-A1A6-8231D322679E}" type="parTrans" cxnId="{A04B95C2-F871-4DB9-8E16-698A0C8C23D7}">
      <dgm:prSet/>
      <dgm:spPr/>
      <dgm:t>
        <a:bodyPr/>
        <a:lstStyle/>
        <a:p>
          <a:endParaRPr lang="en-US"/>
        </a:p>
      </dgm:t>
    </dgm:pt>
    <dgm:pt modelId="{539E53ED-CF9C-4D27-BE51-DFB9B5D1EA7E}" type="sibTrans" cxnId="{A04B95C2-F871-4DB9-8E16-698A0C8C23D7}">
      <dgm:prSet/>
      <dgm:spPr/>
      <dgm:t>
        <a:bodyPr/>
        <a:lstStyle/>
        <a:p>
          <a:endParaRPr lang="en-US"/>
        </a:p>
      </dgm:t>
    </dgm:pt>
    <dgm:pt modelId="{CDB760DD-EF5E-422A-A1E3-52D5D5C7A8E1}">
      <dgm:prSet phldrT="[Text]" custT="1"/>
      <dgm:spPr/>
      <dgm:t>
        <a:bodyPr/>
        <a:lstStyle/>
        <a:p>
          <a:r>
            <a:rPr lang="en-US" sz="4400" dirty="0"/>
            <a:t>Team</a:t>
          </a:r>
          <a:br>
            <a:rPr lang="en-US" sz="4400" dirty="0"/>
          </a:br>
          <a:endParaRPr lang="en-US" sz="4400" dirty="0"/>
        </a:p>
      </dgm:t>
    </dgm:pt>
    <dgm:pt modelId="{31ECCD0C-D01D-4138-907D-A1A74A777263}" type="parTrans" cxnId="{7AE2A53C-5642-4FDE-955D-CFE947D63330}">
      <dgm:prSet/>
      <dgm:spPr/>
      <dgm:t>
        <a:bodyPr/>
        <a:lstStyle/>
        <a:p>
          <a:endParaRPr lang="en-US"/>
        </a:p>
      </dgm:t>
    </dgm:pt>
    <dgm:pt modelId="{09A08BA8-4774-42A8-8D48-0CCC35595ED0}" type="sibTrans" cxnId="{7AE2A53C-5642-4FDE-955D-CFE947D63330}">
      <dgm:prSet/>
      <dgm:spPr/>
      <dgm:t>
        <a:bodyPr/>
        <a:lstStyle/>
        <a:p>
          <a:endParaRPr lang="en-US"/>
        </a:p>
      </dgm:t>
    </dgm:pt>
    <dgm:pt modelId="{73920866-F384-465D-812D-6B15B8E2DF57}" type="pres">
      <dgm:prSet presAssocID="{D41C8D88-7568-4292-AE79-0520B9B37F76}" presName="Name0" presStyleCnt="0">
        <dgm:presLayoutVars>
          <dgm:dir/>
          <dgm:animLvl val="lvl"/>
          <dgm:resizeHandles val="exact"/>
        </dgm:presLayoutVars>
      </dgm:prSet>
      <dgm:spPr/>
    </dgm:pt>
    <dgm:pt modelId="{1201A2DD-35AD-4FE2-95B3-77533B29A5CB}" type="pres">
      <dgm:prSet presAssocID="{83D3BACF-21C4-4777-8AD0-F5DF40AD231D}" presName="Name8" presStyleCnt="0"/>
      <dgm:spPr/>
    </dgm:pt>
    <dgm:pt modelId="{8F0B7963-597E-4904-A0CB-6AF0E15BC254}" type="pres">
      <dgm:prSet presAssocID="{83D3BACF-21C4-4777-8AD0-F5DF40AD231D}" presName="level" presStyleLbl="node1" presStyleIdx="0" presStyleCnt="4">
        <dgm:presLayoutVars>
          <dgm:chMax val="1"/>
          <dgm:bulletEnabled val="1"/>
        </dgm:presLayoutVars>
      </dgm:prSet>
      <dgm:spPr/>
    </dgm:pt>
    <dgm:pt modelId="{E4265AA1-421D-4DDE-AB57-98EA94B0D4D6}" type="pres">
      <dgm:prSet presAssocID="{83D3BACF-21C4-4777-8AD0-F5DF40AD231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A52002B-86FA-420B-AD5D-095D6F8A7570}" type="pres">
      <dgm:prSet presAssocID="{D3754FE0-B66A-465E-8853-97ADC04C44E7}" presName="Name8" presStyleCnt="0"/>
      <dgm:spPr/>
    </dgm:pt>
    <dgm:pt modelId="{50300F55-F6D9-437C-BDED-9ACBC134A536}" type="pres">
      <dgm:prSet presAssocID="{D3754FE0-B66A-465E-8853-97ADC04C44E7}" presName="level" presStyleLbl="node1" presStyleIdx="1" presStyleCnt="4">
        <dgm:presLayoutVars>
          <dgm:chMax val="1"/>
          <dgm:bulletEnabled val="1"/>
        </dgm:presLayoutVars>
      </dgm:prSet>
      <dgm:spPr/>
    </dgm:pt>
    <dgm:pt modelId="{55C53FAA-177D-44E2-AD58-67FC84127178}" type="pres">
      <dgm:prSet presAssocID="{D3754FE0-B66A-465E-8853-97ADC04C44E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35022EE-B146-4B94-A7E5-4CDA5210F1BA}" type="pres">
      <dgm:prSet presAssocID="{AE7A7A2D-73C0-4900-92BE-5EF283012117}" presName="Name8" presStyleCnt="0"/>
      <dgm:spPr/>
    </dgm:pt>
    <dgm:pt modelId="{8771F05C-06F2-4255-B5E1-04BF0B31F201}" type="pres">
      <dgm:prSet presAssocID="{AE7A7A2D-73C0-4900-92BE-5EF283012117}" presName="level" presStyleLbl="node1" presStyleIdx="2" presStyleCnt="4">
        <dgm:presLayoutVars>
          <dgm:chMax val="1"/>
          <dgm:bulletEnabled val="1"/>
        </dgm:presLayoutVars>
      </dgm:prSet>
      <dgm:spPr/>
    </dgm:pt>
    <dgm:pt modelId="{07B9DD8F-9D39-42D5-8D14-D824F2B6494A}" type="pres">
      <dgm:prSet presAssocID="{AE7A7A2D-73C0-4900-92BE-5EF28301211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C03E63C-9096-4558-911E-3A2F68E9F968}" type="pres">
      <dgm:prSet presAssocID="{CDB760DD-EF5E-422A-A1E3-52D5D5C7A8E1}" presName="Name8" presStyleCnt="0"/>
      <dgm:spPr/>
    </dgm:pt>
    <dgm:pt modelId="{0B5A3F3F-0487-4B71-91FB-08344135A7AD}" type="pres">
      <dgm:prSet presAssocID="{CDB760DD-EF5E-422A-A1E3-52D5D5C7A8E1}" presName="level" presStyleLbl="node1" presStyleIdx="3" presStyleCnt="4" custScaleY="149411">
        <dgm:presLayoutVars>
          <dgm:chMax val="1"/>
          <dgm:bulletEnabled val="1"/>
        </dgm:presLayoutVars>
      </dgm:prSet>
      <dgm:spPr/>
    </dgm:pt>
    <dgm:pt modelId="{10F3FD74-0D61-4ECF-A414-B6BE62FB7632}" type="pres">
      <dgm:prSet presAssocID="{CDB760DD-EF5E-422A-A1E3-52D5D5C7A8E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E7C66E00-F03C-4E85-948A-27FB71251E62}" type="presOf" srcId="{CDB760DD-EF5E-422A-A1E3-52D5D5C7A8E1}" destId="{0B5A3F3F-0487-4B71-91FB-08344135A7AD}" srcOrd="0" destOrd="0" presId="urn:microsoft.com/office/officeart/2005/8/layout/pyramid3"/>
    <dgm:cxn modelId="{C1EA330A-9DEF-48EE-9210-15FF0E1626BC}" type="presOf" srcId="{D41C8D88-7568-4292-AE79-0520B9B37F76}" destId="{73920866-F384-465D-812D-6B15B8E2DF57}" srcOrd="0" destOrd="0" presId="urn:microsoft.com/office/officeart/2005/8/layout/pyramid3"/>
    <dgm:cxn modelId="{0BE8D221-AC2F-4A1E-B573-031EA6C48023}" type="presOf" srcId="{83D3BACF-21C4-4777-8AD0-F5DF40AD231D}" destId="{8F0B7963-597E-4904-A0CB-6AF0E15BC254}" srcOrd="0" destOrd="0" presId="urn:microsoft.com/office/officeart/2005/8/layout/pyramid3"/>
    <dgm:cxn modelId="{7AAFAE24-514C-4F77-830A-6A6114FCF67B}" srcId="{D41C8D88-7568-4292-AE79-0520B9B37F76}" destId="{83D3BACF-21C4-4777-8AD0-F5DF40AD231D}" srcOrd="0" destOrd="0" parTransId="{57C4530B-2B29-44AF-B9A8-08966B834E0E}" sibTransId="{953707BF-9ED0-4F09-92E2-813A033A8251}"/>
    <dgm:cxn modelId="{7AE2A53C-5642-4FDE-955D-CFE947D63330}" srcId="{D41C8D88-7568-4292-AE79-0520B9B37F76}" destId="{CDB760DD-EF5E-422A-A1E3-52D5D5C7A8E1}" srcOrd="3" destOrd="0" parTransId="{31ECCD0C-D01D-4138-907D-A1A74A777263}" sibTransId="{09A08BA8-4774-42A8-8D48-0CCC35595ED0}"/>
    <dgm:cxn modelId="{8AC94C60-CD26-40FE-AC29-B8C59E0FA32D}" type="presOf" srcId="{D3754FE0-B66A-465E-8853-97ADC04C44E7}" destId="{55C53FAA-177D-44E2-AD58-67FC84127178}" srcOrd="1" destOrd="0" presId="urn:microsoft.com/office/officeart/2005/8/layout/pyramid3"/>
    <dgm:cxn modelId="{96555952-E0C3-48B7-9671-DC73B5820770}" type="presOf" srcId="{83D3BACF-21C4-4777-8AD0-F5DF40AD231D}" destId="{E4265AA1-421D-4DDE-AB57-98EA94B0D4D6}" srcOrd="1" destOrd="0" presId="urn:microsoft.com/office/officeart/2005/8/layout/pyramid3"/>
    <dgm:cxn modelId="{79A3DE7E-45F6-44F8-943D-2BA3C92C9CAF}" type="presOf" srcId="{AE7A7A2D-73C0-4900-92BE-5EF283012117}" destId="{8771F05C-06F2-4255-B5E1-04BF0B31F201}" srcOrd="0" destOrd="0" presId="urn:microsoft.com/office/officeart/2005/8/layout/pyramid3"/>
    <dgm:cxn modelId="{1444B38E-7EF1-4580-B228-A935C8F97F88}" type="presOf" srcId="{CDB760DD-EF5E-422A-A1E3-52D5D5C7A8E1}" destId="{10F3FD74-0D61-4ECF-A414-B6BE62FB7632}" srcOrd="1" destOrd="0" presId="urn:microsoft.com/office/officeart/2005/8/layout/pyramid3"/>
    <dgm:cxn modelId="{2CC2F99E-632A-4877-A22C-09E6656856D5}" type="presOf" srcId="{D3754FE0-B66A-465E-8853-97ADC04C44E7}" destId="{50300F55-F6D9-437C-BDED-9ACBC134A536}" srcOrd="0" destOrd="0" presId="urn:microsoft.com/office/officeart/2005/8/layout/pyramid3"/>
    <dgm:cxn modelId="{A04B95C2-F871-4DB9-8E16-698A0C8C23D7}" srcId="{D41C8D88-7568-4292-AE79-0520B9B37F76}" destId="{AE7A7A2D-73C0-4900-92BE-5EF283012117}" srcOrd="2" destOrd="0" parTransId="{2FA1B7A1-18E7-40D8-A1A6-8231D322679E}" sibTransId="{539E53ED-CF9C-4D27-BE51-DFB9B5D1EA7E}"/>
    <dgm:cxn modelId="{7F09D2DE-D48A-472A-9514-E86669B55666}" srcId="{D41C8D88-7568-4292-AE79-0520B9B37F76}" destId="{D3754FE0-B66A-465E-8853-97ADC04C44E7}" srcOrd="1" destOrd="0" parTransId="{E5431FB8-E7D8-4845-8415-75DBCA9BDBA8}" sibTransId="{1E41357D-FE84-4DB0-A3E9-6D33513E3A42}"/>
    <dgm:cxn modelId="{9E6865FA-C8A5-4C2F-8DF9-63F7FC90E8FB}" type="presOf" srcId="{AE7A7A2D-73C0-4900-92BE-5EF283012117}" destId="{07B9DD8F-9D39-42D5-8D14-D824F2B6494A}" srcOrd="1" destOrd="0" presId="urn:microsoft.com/office/officeart/2005/8/layout/pyramid3"/>
    <dgm:cxn modelId="{56DB052E-6F0B-4880-93A8-1D0C53419895}" type="presParOf" srcId="{73920866-F384-465D-812D-6B15B8E2DF57}" destId="{1201A2DD-35AD-4FE2-95B3-77533B29A5CB}" srcOrd="0" destOrd="0" presId="urn:microsoft.com/office/officeart/2005/8/layout/pyramid3"/>
    <dgm:cxn modelId="{A3AC4C0F-30BD-43DE-824A-B35B369A34A1}" type="presParOf" srcId="{1201A2DD-35AD-4FE2-95B3-77533B29A5CB}" destId="{8F0B7963-597E-4904-A0CB-6AF0E15BC254}" srcOrd="0" destOrd="0" presId="urn:microsoft.com/office/officeart/2005/8/layout/pyramid3"/>
    <dgm:cxn modelId="{7C3D8D62-AAE7-4583-AE8A-2CB65DF4F854}" type="presParOf" srcId="{1201A2DD-35AD-4FE2-95B3-77533B29A5CB}" destId="{E4265AA1-421D-4DDE-AB57-98EA94B0D4D6}" srcOrd="1" destOrd="0" presId="urn:microsoft.com/office/officeart/2005/8/layout/pyramid3"/>
    <dgm:cxn modelId="{87E49B21-B153-4F04-A5DB-AC6FE7683D85}" type="presParOf" srcId="{73920866-F384-465D-812D-6B15B8E2DF57}" destId="{EA52002B-86FA-420B-AD5D-095D6F8A7570}" srcOrd="1" destOrd="0" presId="urn:microsoft.com/office/officeart/2005/8/layout/pyramid3"/>
    <dgm:cxn modelId="{A07F8400-1B2A-4851-BD91-5B4804947303}" type="presParOf" srcId="{EA52002B-86FA-420B-AD5D-095D6F8A7570}" destId="{50300F55-F6D9-437C-BDED-9ACBC134A536}" srcOrd="0" destOrd="0" presId="urn:microsoft.com/office/officeart/2005/8/layout/pyramid3"/>
    <dgm:cxn modelId="{E3EC835B-1562-4071-89DF-DAAC335B6F04}" type="presParOf" srcId="{EA52002B-86FA-420B-AD5D-095D6F8A7570}" destId="{55C53FAA-177D-44E2-AD58-67FC84127178}" srcOrd="1" destOrd="0" presId="urn:microsoft.com/office/officeart/2005/8/layout/pyramid3"/>
    <dgm:cxn modelId="{B3118DED-9CD7-4CF4-B506-B78138DEC1D9}" type="presParOf" srcId="{73920866-F384-465D-812D-6B15B8E2DF57}" destId="{D35022EE-B146-4B94-A7E5-4CDA5210F1BA}" srcOrd="2" destOrd="0" presId="urn:microsoft.com/office/officeart/2005/8/layout/pyramid3"/>
    <dgm:cxn modelId="{66A36BA5-FE02-4739-8DAC-D8BE1514C5B0}" type="presParOf" srcId="{D35022EE-B146-4B94-A7E5-4CDA5210F1BA}" destId="{8771F05C-06F2-4255-B5E1-04BF0B31F201}" srcOrd="0" destOrd="0" presId="urn:microsoft.com/office/officeart/2005/8/layout/pyramid3"/>
    <dgm:cxn modelId="{093451B2-398E-42B8-8545-C35AAEE32833}" type="presParOf" srcId="{D35022EE-B146-4B94-A7E5-4CDA5210F1BA}" destId="{07B9DD8F-9D39-42D5-8D14-D824F2B6494A}" srcOrd="1" destOrd="0" presId="urn:microsoft.com/office/officeart/2005/8/layout/pyramid3"/>
    <dgm:cxn modelId="{52CCE332-D82E-45E7-91FD-0C8C30F5870F}" type="presParOf" srcId="{73920866-F384-465D-812D-6B15B8E2DF57}" destId="{FC03E63C-9096-4558-911E-3A2F68E9F968}" srcOrd="3" destOrd="0" presId="urn:microsoft.com/office/officeart/2005/8/layout/pyramid3"/>
    <dgm:cxn modelId="{25458A7A-E2EE-40C8-9DBD-5779DDD632CC}" type="presParOf" srcId="{FC03E63C-9096-4558-911E-3A2F68E9F968}" destId="{0B5A3F3F-0487-4B71-91FB-08344135A7AD}" srcOrd="0" destOrd="0" presId="urn:microsoft.com/office/officeart/2005/8/layout/pyramid3"/>
    <dgm:cxn modelId="{2CAACF70-8A3D-4626-AF3E-5E1970460B5E}" type="presParOf" srcId="{FC03E63C-9096-4558-911E-3A2F68E9F968}" destId="{10F3FD74-0D61-4ECF-A414-B6BE62FB7632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5143E0-0375-477C-93F4-21145D658B40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19E1C7-9A50-4FF4-9BF2-1A420EAF0669}">
      <dgm:prSet phldrT="[Text]"/>
      <dgm:spPr/>
      <dgm:t>
        <a:bodyPr/>
        <a:lstStyle/>
        <a:p>
          <a:r>
            <a:rPr lang="en-US" dirty="0"/>
            <a:t>IT Governance</a:t>
          </a:r>
          <a:br>
            <a:rPr lang="en-US" dirty="0"/>
          </a:br>
          <a:r>
            <a:rPr lang="en-US" dirty="0"/>
            <a:t>(High Scale)</a:t>
          </a:r>
        </a:p>
      </dgm:t>
    </dgm:pt>
    <dgm:pt modelId="{5B39E2F4-8438-4176-894E-77D613C5B711}" type="parTrans" cxnId="{5597B67C-5EC7-458B-995B-CDF5C6F969E5}">
      <dgm:prSet/>
      <dgm:spPr/>
      <dgm:t>
        <a:bodyPr/>
        <a:lstStyle/>
        <a:p>
          <a:endParaRPr lang="en-US"/>
        </a:p>
      </dgm:t>
    </dgm:pt>
    <dgm:pt modelId="{FFE8CB4F-A76B-45DE-96C2-F759307C96D8}" type="sibTrans" cxnId="{5597B67C-5EC7-458B-995B-CDF5C6F969E5}">
      <dgm:prSet/>
      <dgm:spPr/>
      <dgm:t>
        <a:bodyPr/>
        <a:lstStyle/>
        <a:p>
          <a:endParaRPr lang="en-US"/>
        </a:p>
      </dgm:t>
    </dgm:pt>
    <dgm:pt modelId="{40D70C3C-0ECF-406D-91CE-A80C5DA3E03D}">
      <dgm:prSet phldrT="[Text]"/>
      <dgm:spPr/>
      <dgm:t>
        <a:bodyPr/>
        <a:lstStyle/>
        <a:p>
          <a:r>
            <a:rPr lang="en-US" dirty="0"/>
            <a:t>Self-Service BI</a:t>
          </a:r>
          <a:br>
            <a:rPr lang="en-US" dirty="0"/>
          </a:br>
          <a:r>
            <a:rPr lang="en-US" dirty="0"/>
            <a:t>(Small Scale)</a:t>
          </a:r>
        </a:p>
      </dgm:t>
    </dgm:pt>
    <dgm:pt modelId="{DC81A6A3-254F-4DFA-9251-E251BCCAC1C0}" type="parTrans" cxnId="{1DA8FFB9-B5A6-484A-9097-F33B12D26267}">
      <dgm:prSet/>
      <dgm:spPr/>
      <dgm:t>
        <a:bodyPr/>
        <a:lstStyle/>
        <a:p>
          <a:endParaRPr lang="en-US"/>
        </a:p>
      </dgm:t>
    </dgm:pt>
    <dgm:pt modelId="{757428BA-753E-4D61-8377-519A57129CCF}" type="sibTrans" cxnId="{1DA8FFB9-B5A6-484A-9097-F33B12D26267}">
      <dgm:prSet/>
      <dgm:spPr/>
      <dgm:t>
        <a:bodyPr/>
        <a:lstStyle/>
        <a:p>
          <a:endParaRPr lang="en-US"/>
        </a:p>
      </dgm:t>
    </dgm:pt>
    <dgm:pt modelId="{716DAC77-A4AA-433B-944C-C240EBA877EB}" type="pres">
      <dgm:prSet presAssocID="{C85143E0-0375-477C-93F4-21145D658B40}" presName="compositeShape" presStyleCnt="0">
        <dgm:presLayoutVars>
          <dgm:chMax val="2"/>
          <dgm:dir/>
          <dgm:resizeHandles val="exact"/>
        </dgm:presLayoutVars>
      </dgm:prSet>
      <dgm:spPr/>
    </dgm:pt>
    <dgm:pt modelId="{8A07C364-9481-475A-A173-13900A19710F}" type="pres">
      <dgm:prSet presAssocID="{C85143E0-0375-477C-93F4-21145D658B40}" presName="divider" presStyleLbl="fgShp" presStyleIdx="0" presStyleCnt="1"/>
      <dgm:spPr/>
    </dgm:pt>
    <dgm:pt modelId="{29E9DE35-04CF-441C-BE39-8E009A0F74B4}" type="pres">
      <dgm:prSet presAssocID="{DD19E1C7-9A50-4FF4-9BF2-1A420EAF0669}" presName="downArrow" presStyleLbl="node1" presStyleIdx="0" presStyleCnt="2"/>
      <dgm:spPr>
        <a:solidFill>
          <a:srgbClr val="C00000"/>
        </a:solidFill>
      </dgm:spPr>
    </dgm:pt>
    <dgm:pt modelId="{B66192C8-2133-4F28-BF90-D5F5C8F05DC8}" type="pres">
      <dgm:prSet presAssocID="{DD19E1C7-9A50-4FF4-9BF2-1A420EAF0669}" presName="downArrowText" presStyleLbl="revTx" presStyleIdx="0" presStyleCnt="2" custScaleX="110135">
        <dgm:presLayoutVars>
          <dgm:bulletEnabled val="1"/>
        </dgm:presLayoutVars>
      </dgm:prSet>
      <dgm:spPr/>
    </dgm:pt>
    <dgm:pt modelId="{DF86832A-72EF-48CF-9C1B-567AF3104C3C}" type="pres">
      <dgm:prSet presAssocID="{40D70C3C-0ECF-406D-91CE-A80C5DA3E03D}" presName="upArrow" presStyleLbl="node1" presStyleIdx="1" presStyleCnt="2"/>
      <dgm:spPr>
        <a:solidFill>
          <a:schemeClr val="accent5"/>
        </a:solidFill>
      </dgm:spPr>
    </dgm:pt>
    <dgm:pt modelId="{FEEDF343-CA70-4857-8FE2-CBB8DC1D1B55}" type="pres">
      <dgm:prSet presAssocID="{40D70C3C-0ECF-406D-91CE-A80C5DA3E03D}" presName="upArrowText" presStyleLbl="revTx" presStyleIdx="1" presStyleCnt="2" custScaleX="111020">
        <dgm:presLayoutVars>
          <dgm:bulletEnabled val="1"/>
        </dgm:presLayoutVars>
      </dgm:prSet>
      <dgm:spPr/>
    </dgm:pt>
  </dgm:ptLst>
  <dgm:cxnLst>
    <dgm:cxn modelId="{10BE2F0F-0546-40B5-9BC7-D41D8A30F1ED}" type="presOf" srcId="{40D70C3C-0ECF-406D-91CE-A80C5DA3E03D}" destId="{FEEDF343-CA70-4857-8FE2-CBB8DC1D1B55}" srcOrd="0" destOrd="0" presId="urn:microsoft.com/office/officeart/2005/8/layout/arrow3"/>
    <dgm:cxn modelId="{00518918-8D83-4688-A144-9891E57E3923}" type="presOf" srcId="{DD19E1C7-9A50-4FF4-9BF2-1A420EAF0669}" destId="{B66192C8-2133-4F28-BF90-D5F5C8F05DC8}" srcOrd="0" destOrd="0" presId="urn:microsoft.com/office/officeart/2005/8/layout/arrow3"/>
    <dgm:cxn modelId="{5597B67C-5EC7-458B-995B-CDF5C6F969E5}" srcId="{C85143E0-0375-477C-93F4-21145D658B40}" destId="{DD19E1C7-9A50-4FF4-9BF2-1A420EAF0669}" srcOrd="0" destOrd="0" parTransId="{5B39E2F4-8438-4176-894E-77D613C5B711}" sibTransId="{FFE8CB4F-A76B-45DE-96C2-F759307C96D8}"/>
    <dgm:cxn modelId="{1DA8FFB9-B5A6-484A-9097-F33B12D26267}" srcId="{C85143E0-0375-477C-93F4-21145D658B40}" destId="{40D70C3C-0ECF-406D-91CE-A80C5DA3E03D}" srcOrd="1" destOrd="0" parTransId="{DC81A6A3-254F-4DFA-9251-E251BCCAC1C0}" sibTransId="{757428BA-753E-4D61-8377-519A57129CCF}"/>
    <dgm:cxn modelId="{1B5A06BB-D82C-4783-A961-AB065268EBAC}" type="presOf" srcId="{C85143E0-0375-477C-93F4-21145D658B40}" destId="{716DAC77-A4AA-433B-944C-C240EBA877EB}" srcOrd="0" destOrd="0" presId="urn:microsoft.com/office/officeart/2005/8/layout/arrow3"/>
    <dgm:cxn modelId="{D3E1195E-2D8B-4C3D-9E01-8AF2166DE8C5}" type="presParOf" srcId="{716DAC77-A4AA-433B-944C-C240EBA877EB}" destId="{8A07C364-9481-475A-A173-13900A19710F}" srcOrd="0" destOrd="0" presId="urn:microsoft.com/office/officeart/2005/8/layout/arrow3"/>
    <dgm:cxn modelId="{2A607B91-575A-4C30-9082-4EB4CFEAEEAB}" type="presParOf" srcId="{716DAC77-A4AA-433B-944C-C240EBA877EB}" destId="{29E9DE35-04CF-441C-BE39-8E009A0F74B4}" srcOrd="1" destOrd="0" presId="urn:microsoft.com/office/officeart/2005/8/layout/arrow3"/>
    <dgm:cxn modelId="{844865DF-8020-4492-9864-607946AE5007}" type="presParOf" srcId="{716DAC77-A4AA-433B-944C-C240EBA877EB}" destId="{B66192C8-2133-4F28-BF90-D5F5C8F05DC8}" srcOrd="2" destOrd="0" presId="urn:microsoft.com/office/officeart/2005/8/layout/arrow3"/>
    <dgm:cxn modelId="{68AB7A42-ECCD-4AD1-ABCA-69E9F832D96C}" type="presParOf" srcId="{716DAC77-A4AA-433B-944C-C240EBA877EB}" destId="{DF86832A-72EF-48CF-9C1B-567AF3104C3C}" srcOrd="3" destOrd="0" presId="urn:microsoft.com/office/officeart/2005/8/layout/arrow3"/>
    <dgm:cxn modelId="{7D082A33-4B56-4F03-939D-803EDEB39B69}" type="presParOf" srcId="{716DAC77-A4AA-433B-944C-C240EBA877EB}" destId="{FEEDF343-CA70-4857-8FE2-CBB8DC1D1B55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1C8D88-7568-4292-AE79-0520B9B37F76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83D3BACF-21C4-4777-8AD0-F5DF40AD231D}">
      <dgm:prSet phldrT="[Text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dirty="0"/>
            <a:t>5000</a:t>
          </a:r>
        </a:p>
      </dgm:t>
    </dgm:pt>
    <dgm:pt modelId="{57C4530B-2B29-44AF-B9A8-08966B834E0E}" type="parTrans" cxnId="{7AAFAE24-514C-4F77-830A-6A6114FCF67B}">
      <dgm:prSet/>
      <dgm:spPr/>
      <dgm:t>
        <a:bodyPr/>
        <a:lstStyle/>
        <a:p>
          <a:endParaRPr lang="en-US"/>
        </a:p>
      </dgm:t>
    </dgm:pt>
    <dgm:pt modelId="{953707BF-9ED0-4F09-92E2-813A033A8251}" type="sibTrans" cxnId="{7AAFAE24-514C-4F77-830A-6A6114FCF67B}">
      <dgm:prSet/>
      <dgm:spPr/>
      <dgm:t>
        <a:bodyPr/>
        <a:lstStyle/>
        <a:p>
          <a:endParaRPr lang="en-US"/>
        </a:p>
      </dgm:t>
    </dgm:pt>
    <dgm:pt modelId="{D3754FE0-B66A-465E-8853-97ADC04C44E7}">
      <dgm:prSet phldrT="[Text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dirty="0"/>
            <a:t>500</a:t>
          </a:r>
        </a:p>
      </dgm:t>
    </dgm:pt>
    <dgm:pt modelId="{E5431FB8-E7D8-4845-8415-75DBCA9BDBA8}" type="parTrans" cxnId="{7F09D2DE-D48A-472A-9514-E86669B55666}">
      <dgm:prSet/>
      <dgm:spPr/>
      <dgm:t>
        <a:bodyPr/>
        <a:lstStyle/>
        <a:p>
          <a:endParaRPr lang="en-US"/>
        </a:p>
      </dgm:t>
    </dgm:pt>
    <dgm:pt modelId="{1E41357D-FE84-4DB0-A3E9-6D33513E3A42}" type="sibTrans" cxnId="{7F09D2DE-D48A-472A-9514-E86669B55666}">
      <dgm:prSet/>
      <dgm:spPr/>
      <dgm:t>
        <a:bodyPr/>
        <a:lstStyle/>
        <a:p>
          <a:endParaRPr lang="en-US"/>
        </a:p>
      </dgm:t>
    </dgm:pt>
    <dgm:pt modelId="{AE7A7A2D-73C0-4900-92BE-5EF283012117}">
      <dgm:prSet phldrT="[Text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dirty="0"/>
            <a:t>50</a:t>
          </a:r>
        </a:p>
      </dgm:t>
    </dgm:pt>
    <dgm:pt modelId="{2FA1B7A1-18E7-40D8-A1A6-8231D322679E}" type="parTrans" cxnId="{A04B95C2-F871-4DB9-8E16-698A0C8C23D7}">
      <dgm:prSet/>
      <dgm:spPr/>
      <dgm:t>
        <a:bodyPr/>
        <a:lstStyle/>
        <a:p>
          <a:endParaRPr lang="en-US"/>
        </a:p>
      </dgm:t>
    </dgm:pt>
    <dgm:pt modelId="{539E53ED-CF9C-4D27-BE51-DFB9B5D1EA7E}" type="sibTrans" cxnId="{A04B95C2-F871-4DB9-8E16-698A0C8C23D7}">
      <dgm:prSet/>
      <dgm:spPr/>
      <dgm:t>
        <a:bodyPr/>
        <a:lstStyle/>
        <a:p>
          <a:endParaRPr lang="en-US"/>
        </a:p>
      </dgm:t>
    </dgm:pt>
    <dgm:pt modelId="{CDB760DD-EF5E-422A-A1E3-52D5D5C7A8E1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31ECCD0C-D01D-4138-907D-A1A74A777263}" type="parTrans" cxnId="{7AE2A53C-5642-4FDE-955D-CFE947D63330}">
      <dgm:prSet/>
      <dgm:spPr/>
      <dgm:t>
        <a:bodyPr/>
        <a:lstStyle/>
        <a:p>
          <a:endParaRPr lang="en-US"/>
        </a:p>
      </dgm:t>
    </dgm:pt>
    <dgm:pt modelId="{09A08BA8-4774-42A8-8D48-0CCC35595ED0}" type="sibTrans" cxnId="{7AE2A53C-5642-4FDE-955D-CFE947D63330}">
      <dgm:prSet/>
      <dgm:spPr/>
      <dgm:t>
        <a:bodyPr/>
        <a:lstStyle/>
        <a:p>
          <a:endParaRPr lang="en-US"/>
        </a:p>
      </dgm:t>
    </dgm:pt>
    <dgm:pt modelId="{73920866-F384-465D-812D-6B15B8E2DF57}" type="pres">
      <dgm:prSet presAssocID="{D41C8D88-7568-4292-AE79-0520B9B37F76}" presName="Name0" presStyleCnt="0">
        <dgm:presLayoutVars>
          <dgm:dir/>
          <dgm:animLvl val="lvl"/>
          <dgm:resizeHandles val="exact"/>
        </dgm:presLayoutVars>
      </dgm:prSet>
      <dgm:spPr/>
    </dgm:pt>
    <dgm:pt modelId="{1201A2DD-35AD-4FE2-95B3-77533B29A5CB}" type="pres">
      <dgm:prSet presAssocID="{83D3BACF-21C4-4777-8AD0-F5DF40AD231D}" presName="Name8" presStyleCnt="0"/>
      <dgm:spPr/>
    </dgm:pt>
    <dgm:pt modelId="{8F0B7963-597E-4904-A0CB-6AF0E15BC254}" type="pres">
      <dgm:prSet presAssocID="{83D3BACF-21C4-4777-8AD0-F5DF40AD231D}" presName="level" presStyleLbl="node1" presStyleIdx="0" presStyleCnt="4">
        <dgm:presLayoutVars>
          <dgm:chMax val="1"/>
          <dgm:bulletEnabled val="1"/>
        </dgm:presLayoutVars>
      </dgm:prSet>
      <dgm:spPr/>
    </dgm:pt>
    <dgm:pt modelId="{E4265AA1-421D-4DDE-AB57-98EA94B0D4D6}" type="pres">
      <dgm:prSet presAssocID="{83D3BACF-21C4-4777-8AD0-F5DF40AD231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A52002B-86FA-420B-AD5D-095D6F8A7570}" type="pres">
      <dgm:prSet presAssocID="{D3754FE0-B66A-465E-8853-97ADC04C44E7}" presName="Name8" presStyleCnt="0"/>
      <dgm:spPr/>
    </dgm:pt>
    <dgm:pt modelId="{50300F55-F6D9-437C-BDED-9ACBC134A536}" type="pres">
      <dgm:prSet presAssocID="{D3754FE0-B66A-465E-8853-97ADC04C44E7}" presName="level" presStyleLbl="node1" presStyleIdx="1" presStyleCnt="4">
        <dgm:presLayoutVars>
          <dgm:chMax val="1"/>
          <dgm:bulletEnabled val="1"/>
        </dgm:presLayoutVars>
      </dgm:prSet>
      <dgm:spPr/>
    </dgm:pt>
    <dgm:pt modelId="{55C53FAA-177D-44E2-AD58-67FC84127178}" type="pres">
      <dgm:prSet presAssocID="{D3754FE0-B66A-465E-8853-97ADC04C44E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35022EE-B146-4B94-A7E5-4CDA5210F1BA}" type="pres">
      <dgm:prSet presAssocID="{AE7A7A2D-73C0-4900-92BE-5EF283012117}" presName="Name8" presStyleCnt="0"/>
      <dgm:spPr/>
    </dgm:pt>
    <dgm:pt modelId="{8771F05C-06F2-4255-B5E1-04BF0B31F201}" type="pres">
      <dgm:prSet presAssocID="{AE7A7A2D-73C0-4900-92BE-5EF283012117}" presName="level" presStyleLbl="node1" presStyleIdx="2" presStyleCnt="4">
        <dgm:presLayoutVars>
          <dgm:chMax val="1"/>
          <dgm:bulletEnabled val="1"/>
        </dgm:presLayoutVars>
      </dgm:prSet>
      <dgm:spPr/>
    </dgm:pt>
    <dgm:pt modelId="{07B9DD8F-9D39-42D5-8D14-D824F2B6494A}" type="pres">
      <dgm:prSet presAssocID="{AE7A7A2D-73C0-4900-92BE-5EF28301211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C03E63C-9096-4558-911E-3A2F68E9F968}" type="pres">
      <dgm:prSet presAssocID="{CDB760DD-EF5E-422A-A1E3-52D5D5C7A8E1}" presName="Name8" presStyleCnt="0"/>
      <dgm:spPr/>
    </dgm:pt>
    <dgm:pt modelId="{0B5A3F3F-0487-4B71-91FB-08344135A7AD}" type="pres">
      <dgm:prSet presAssocID="{CDB760DD-EF5E-422A-A1E3-52D5D5C7A8E1}" presName="level" presStyleLbl="node1" presStyleIdx="3" presStyleCnt="4">
        <dgm:presLayoutVars>
          <dgm:chMax val="1"/>
          <dgm:bulletEnabled val="1"/>
        </dgm:presLayoutVars>
      </dgm:prSet>
      <dgm:spPr/>
    </dgm:pt>
    <dgm:pt modelId="{10F3FD74-0D61-4ECF-A414-B6BE62FB7632}" type="pres">
      <dgm:prSet presAssocID="{CDB760DD-EF5E-422A-A1E3-52D5D5C7A8E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E7C66E00-F03C-4E85-948A-27FB71251E62}" type="presOf" srcId="{CDB760DD-EF5E-422A-A1E3-52D5D5C7A8E1}" destId="{0B5A3F3F-0487-4B71-91FB-08344135A7AD}" srcOrd="0" destOrd="0" presId="urn:microsoft.com/office/officeart/2005/8/layout/pyramid3"/>
    <dgm:cxn modelId="{C1EA330A-9DEF-48EE-9210-15FF0E1626BC}" type="presOf" srcId="{D41C8D88-7568-4292-AE79-0520B9B37F76}" destId="{73920866-F384-465D-812D-6B15B8E2DF57}" srcOrd="0" destOrd="0" presId="urn:microsoft.com/office/officeart/2005/8/layout/pyramid3"/>
    <dgm:cxn modelId="{0BE8D221-AC2F-4A1E-B573-031EA6C48023}" type="presOf" srcId="{83D3BACF-21C4-4777-8AD0-F5DF40AD231D}" destId="{8F0B7963-597E-4904-A0CB-6AF0E15BC254}" srcOrd="0" destOrd="0" presId="urn:microsoft.com/office/officeart/2005/8/layout/pyramid3"/>
    <dgm:cxn modelId="{7AAFAE24-514C-4F77-830A-6A6114FCF67B}" srcId="{D41C8D88-7568-4292-AE79-0520B9B37F76}" destId="{83D3BACF-21C4-4777-8AD0-F5DF40AD231D}" srcOrd="0" destOrd="0" parTransId="{57C4530B-2B29-44AF-B9A8-08966B834E0E}" sibTransId="{953707BF-9ED0-4F09-92E2-813A033A8251}"/>
    <dgm:cxn modelId="{7AE2A53C-5642-4FDE-955D-CFE947D63330}" srcId="{D41C8D88-7568-4292-AE79-0520B9B37F76}" destId="{CDB760DD-EF5E-422A-A1E3-52D5D5C7A8E1}" srcOrd="3" destOrd="0" parTransId="{31ECCD0C-D01D-4138-907D-A1A74A777263}" sibTransId="{09A08BA8-4774-42A8-8D48-0CCC35595ED0}"/>
    <dgm:cxn modelId="{8AC94C60-CD26-40FE-AC29-B8C59E0FA32D}" type="presOf" srcId="{D3754FE0-B66A-465E-8853-97ADC04C44E7}" destId="{55C53FAA-177D-44E2-AD58-67FC84127178}" srcOrd="1" destOrd="0" presId="urn:microsoft.com/office/officeart/2005/8/layout/pyramid3"/>
    <dgm:cxn modelId="{96555952-E0C3-48B7-9671-DC73B5820770}" type="presOf" srcId="{83D3BACF-21C4-4777-8AD0-F5DF40AD231D}" destId="{E4265AA1-421D-4DDE-AB57-98EA94B0D4D6}" srcOrd="1" destOrd="0" presId="urn:microsoft.com/office/officeart/2005/8/layout/pyramid3"/>
    <dgm:cxn modelId="{79A3DE7E-45F6-44F8-943D-2BA3C92C9CAF}" type="presOf" srcId="{AE7A7A2D-73C0-4900-92BE-5EF283012117}" destId="{8771F05C-06F2-4255-B5E1-04BF0B31F201}" srcOrd="0" destOrd="0" presId="urn:microsoft.com/office/officeart/2005/8/layout/pyramid3"/>
    <dgm:cxn modelId="{1444B38E-7EF1-4580-B228-A935C8F97F88}" type="presOf" srcId="{CDB760DD-EF5E-422A-A1E3-52D5D5C7A8E1}" destId="{10F3FD74-0D61-4ECF-A414-B6BE62FB7632}" srcOrd="1" destOrd="0" presId="urn:microsoft.com/office/officeart/2005/8/layout/pyramid3"/>
    <dgm:cxn modelId="{2CC2F99E-632A-4877-A22C-09E6656856D5}" type="presOf" srcId="{D3754FE0-B66A-465E-8853-97ADC04C44E7}" destId="{50300F55-F6D9-437C-BDED-9ACBC134A536}" srcOrd="0" destOrd="0" presId="urn:microsoft.com/office/officeart/2005/8/layout/pyramid3"/>
    <dgm:cxn modelId="{A04B95C2-F871-4DB9-8E16-698A0C8C23D7}" srcId="{D41C8D88-7568-4292-AE79-0520B9B37F76}" destId="{AE7A7A2D-73C0-4900-92BE-5EF283012117}" srcOrd="2" destOrd="0" parTransId="{2FA1B7A1-18E7-40D8-A1A6-8231D322679E}" sibTransId="{539E53ED-CF9C-4D27-BE51-DFB9B5D1EA7E}"/>
    <dgm:cxn modelId="{7F09D2DE-D48A-472A-9514-E86669B55666}" srcId="{D41C8D88-7568-4292-AE79-0520B9B37F76}" destId="{D3754FE0-B66A-465E-8853-97ADC04C44E7}" srcOrd="1" destOrd="0" parTransId="{E5431FB8-E7D8-4845-8415-75DBCA9BDBA8}" sibTransId="{1E41357D-FE84-4DB0-A3E9-6D33513E3A42}"/>
    <dgm:cxn modelId="{9E6865FA-C8A5-4C2F-8DF9-63F7FC90E8FB}" type="presOf" srcId="{AE7A7A2D-73C0-4900-92BE-5EF283012117}" destId="{07B9DD8F-9D39-42D5-8D14-D824F2B6494A}" srcOrd="1" destOrd="0" presId="urn:microsoft.com/office/officeart/2005/8/layout/pyramid3"/>
    <dgm:cxn modelId="{56DB052E-6F0B-4880-93A8-1D0C53419895}" type="presParOf" srcId="{73920866-F384-465D-812D-6B15B8E2DF57}" destId="{1201A2DD-35AD-4FE2-95B3-77533B29A5CB}" srcOrd="0" destOrd="0" presId="urn:microsoft.com/office/officeart/2005/8/layout/pyramid3"/>
    <dgm:cxn modelId="{A3AC4C0F-30BD-43DE-824A-B35B369A34A1}" type="presParOf" srcId="{1201A2DD-35AD-4FE2-95B3-77533B29A5CB}" destId="{8F0B7963-597E-4904-A0CB-6AF0E15BC254}" srcOrd="0" destOrd="0" presId="urn:microsoft.com/office/officeart/2005/8/layout/pyramid3"/>
    <dgm:cxn modelId="{7C3D8D62-AAE7-4583-AE8A-2CB65DF4F854}" type="presParOf" srcId="{1201A2DD-35AD-4FE2-95B3-77533B29A5CB}" destId="{E4265AA1-421D-4DDE-AB57-98EA94B0D4D6}" srcOrd="1" destOrd="0" presId="urn:microsoft.com/office/officeart/2005/8/layout/pyramid3"/>
    <dgm:cxn modelId="{87E49B21-B153-4F04-A5DB-AC6FE7683D85}" type="presParOf" srcId="{73920866-F384-465D-812D-6B15B8E2DF57}" destId="{EA52002B-86FA-420B-AD5D-095D6F8A7570}" srcOrd="1" destOrd="0" presId="urn:microsoft.com/office/officeart/2005/8/layout/pyramid3"/>
    <dgm:cxn modelId="{A07F8400-1B2A-4851-BD91-5B4804947303}" type="presParOf" srcId="{EA52002B-86FA-420B-AD5D-095D6F8A7570}" destId="{50300F55-F6D9-437C-BDED-9ACBC134A536}" srcOrd="0" destOrd="0" presId="urn:microsoft.com/office/officeart/2005/8/layout/pyramid3"/>
    <dgm:cxn modelId="{E3EC835B-1562-4071-89DF-DAAC335B6F04}" type="presParOf" srcId="{EA52002B-86FA-420B-AD5D-095D6F8A7570}" destId="{55C53FAA-177D-44E2-AD58-67FC84127178}" srcOrd="1" destOrd="0" presId="urn:microsoft.com/office/officeart/2005/8/layout/pyramid3"/>
    <dgm:cxn modelId="{B3118DED-9CD7-4CF4-B506-B78138DEC1D9}" type="presParOf" srcId="{73920866-F384-465D-812D-6B15B8E2DF57}" destId="{D35022EE-B146-4B94-A7E5-4CDA5210F1BA}" srcOrd="2" destOrd="0" presId="urn:microsoft.com/office/officeart/2005/8/layout/pyramid3"/>
    <dgm:cxn modelId="{66A36BA5-FE02-4739-8DAC-D8BE1514C5B0}" type="presParOf" srcId="{D35022EE-B146-4B94-A7E5-4CDA5210F1BA}" destId="{8771F05C-06F2-4255-B5E1-04BF0B31F201}" srcOrd="0" destOrd="0" presId="urn:microsoft.com/office/officeart/2005/8/layout/pyramid3"/>
    <dgm:cxn modelId="{093451B2-398E-42B8-8545-C35AAEE32833}" type="presParOf" srcId="{D35022EE-B146-4B94-A7E5-4CDA5210F1BA}" destId="{07B9DD8F-9D39-42D5-8D14-D824F2B6494A}" srcOrd="1" destOrd="0" presId="urn:microsoft.com/office/officeart/2005/8/layout/pyramid3"/>
    <dgm:cxn modelId="{52CCE332-D82E-45E7-91FD-0C8C30F5870F}" type="presParOf" srcId="{73920866-F384-465D-812D-6B15B8E2DF57}" destId="{FC03E63C-9096-4558-911E-3A2F68E9F968}" srcOrd="3" destOrd="0" presId="urn:microsoft.com/office/officeart/2005/8/layout/pyramid3"/>
    <dgm:cxn modelId="{25458A7A-E2EE-40C8-9DBD-5779DDD632CC}" type="presParOf" srcId="{FC03E63C-9096-4558-911E-3A2F68E9F968}" destId="{0B5A3F3F-0487-4B71-91FB-08344135A7AD}" srcOrd="0" destOrd="0" presId="urn:microsoft.com/office/officeart/2005/8/layout/pyramid3"/>
    <dgm:cxn modelId="{2CAACF70-8A3D-4626-AF3E-5E1970460B5E}" type="presParOf" srcId="{FC03E63C-9096-4558-911E-3A2F68E9F968}" destId="{10F3FD74-0D61-4ECF-A414-B6BE62FB7632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1C8D88-7568-4292-AE79-0520B9B37F76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83D3BACF-21C4-4777-8AD0-F5DF40AD231D}">
      <dgm:prSet phldrT="[Text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dirty="0"/>
            <a:t>5000</a:t>
          </a:r>
        </a:p>
      </dgm:t>
    </dgm:pt>
    <dgm:pt modelId="{57C4530B-2B29-44AF-B9A8-08966B834E0E}" type="parTrans" cxnId="{7AAFAE24-514C-4F77-830A-6A6114FCF67B}">
      <dgm:prSet/>
      <dgm:spPr/>
      <dgm:t>
        <a:bodyPr/>
        <a:lstStyle/>
        <a:p>
          <a:endParaRPr lang="en-US"/>
        </a:p>
      </dgm:t>
    </dgm:pt>
    <dgm:pt modelId="{953707BF-9ED0-4F09-92E2-813A033A8251}" type="sibTrans" cxnId="{7AAFAE24-514C-4F77-830A-6A6114FCF67B}">
      <dgm:prSet/>
      <dgm:spPr/>
      <dgm:t>
        <a:bodyPr/>
        <a:lstStyle/>
        <a:p>
          <a:endParaRPr lang="en-US"/>
        </a:p>
      </dgm:t>
    </dgm:pt>
    <dgm:pt modelId="{D3754FE0-B66A-465E-8853-97ADC04C44E7}">
      <dgm:prSet phldrT="[Text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dirty="0"/>
            <a:t>500</a:t>
          </a:r>
        </a:p>
      </dgm:t>
    </dgm:pt>
    <dgm:pt modelId="{E5431FB8-E7D8-4845-8415-75DBCA9BDBA8}" type="parTrans" cxnId="{7F09D2DE-D48A-472A-9514-E86669B55666}">
      <dgm:prSet/>
      <dgm:spPr/>
      <dgm:t>
        <a:bodyPr/>
        <a:lstStyle/>
        <a:p>
          <a:endParaRPr lang="en-US"/>
        </a:p>
      </dgm:t>
    </dgm:pt>
    <dgm:pt modelId="{1E41357D-FE84-4DB0-A3E9-6D33513E3A42}" type="sibTrans" cxnId="{7F09D2DE-D48A-472A-9514-E86669B55666}">
      <dgm:prSet/>
      <dgm:spPr/>
      <dgm:t>
        <a:bodyPr/>
        <a:lstStyle/>
        <a:p>
          <a:endParaRPr lang="en-US"/>
        </a:p>
      </dgm:t>
    </dgm:pt>
    <dgm:pt modelId="{AE7A7A2D-73C0-4900-92BE-5EF283012117}">
      <dgm:prSet phldrT="[Text]"/>
      <dgm:spPr/>
      <dgm:t>
        <a:bodyPr/>
        <a:lstStyle/>
        <a:p>
          <a:r>
            <a:rPr lang="en-US" dirty="0"/>
            <a:t>50</a:t>
          </a:r>
        </a:p>
      </dgm:t>
    </dgm:pt>
    <dgm:pt modelId="{2FA1B7A1-18E7-40D8-A1A6-8231D322679E}" type="parTrans" cxnId="{A04B95C2-F871-4DB9-8E16-698A0C8C23D7}">
      <dgm:prSet/>
      <dgm:spPr/>
      <dgm:t>
        <a:bodyPr/>
        <a:lstStyle/>
        <a:p>
          <a:endParaRPr lang="en-US"/>
        </a:p>
      </dgm:t>
    </dgm:pt>
    <dgm:pt modelId="{539E53ED-CF9C-4D27-BE51-DFB9B5D1EA7E}" type="sibTrans" cxnId="{A04B95C2-F871-4DB9-8E16-698A0C8C23D7}">
      <dgm:prSet/>
      <dgm:spPr/>
      <dgm:t>
        <a:bodyPr/>
        <a:lstStyle/>
        <a:p>
          <a:endParaRPr lang="en-US"/>
        </a:p>
      </dgm:t>
    </dgm:pt>
    <dgm:pt modelId="{CDB760DD-EF5E-422A-A1E3-52D5D5C7A8E1}">
      <dgm:prSet phldrT="[Text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dirty="0"/>
            <a:t>5</a:t>
          </a:r>
        </a:p>
      </dgm:t>
    </dgm:pt>
    <dgm:pt modelId="{31ECCD0C-D01D-4138-907D-A1A74A777263}" type="parTrans" cxnId="{7AE2A53C-5642-4FDE-955D-CFE947D63330}">
      <dgm:prSet/>
      <dgm:spPr/>
      <dgm:t>
        <a:bodyPr/>
        <a:lstStyle/>
        <a:p>
          <a:endParaRPr lang="en-US"/>
        </a:p>
      </dgm:t>
    </dgm:pt>
    <dgm:pt modelId="{09A08BA8-4774-42A8-8D48-0CCC35595ED0}" type="sibTrans" cxnId="{7AE2A53C-5642-4FDE-955D-CFE947D63330}">
      <dgm:prSet/>
      <dgm:spPr/>
      <dgm:t>
        <a:bodyPr/>
        <a:lstStyle/>
        <a:p>
          <a:endParaRPr lang="en-US"/>
        </a:p>
      </dgm:t>
    </dgm:pt>
    <dgm:pt modelId="{73920866-F384-465D-812D-6B15B8E2DF57}" type="pres">
      <dgm:prSet presAssocID="{D41C8D88-7568-4292-AE79-0520B9B37F76}" presName="Name0" presStyleCnt="0">
        <dgm:presLayoutVars>
          <dgm:dir/>
          <dgm:animLvl val="lvl"/>
          <dgm:resizeHandles val="exact"/>
        </dgm:presLayoutVars>
      </dgm:prSet>
      <dgm:spPr/>
    </dgm:pt>
    <dgm:pt modelId="{1201A2DD-35AD-4FE2-95B3-77533B29A5CB}" type="pres">
      <dgm:prSet presAssocID="{83D3BACF-21C4-4777-8AD0-F5DF40AD231D}" presName="Name8" presStyleCnt="0"/>
      <dgm:spPr/>
    </dgm:pt>
    <dgm:pt modelId="{8F0B7963-597E-4904-A0CB-6AF0E15BC254}" type="pres">
      <dgm:prSet presAssocID="{83D3BACF-21C4-4777-8AD0-F5DF40AD231D}" presName="level" presStyleLbl="node1" presStyleIdx="0" presStyleCnt="4">
        <dgm:presLayoutVars>
          <dgm:chMax val="1"/>
          <dgm:bulletEnabled val="1"/>
        </dgm:presLayoutVars>
      </dgm:prSet>
      <dgm:spPr/>
    </dgm:pt>
    <dgm:pt modelId="{E4265AA1-421D-4DDE-AB57-98EA94B0D4D6}" type="pres">
      <dgm:prSet presAssocID="{83D3BACF-21C4-4777-8AD0-F5DF40AD231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A52002B-86FA-420B-AD5D-095D6F8A7570}" type="pres">
      <dgm:prSet presAssocID="{D3754FE0-B66A-465E-8853-97ADC04C44E7}" presName="Name8" presStyleCnt="0"/>
      <dgm:spPr/>
    </dgm:pt>
    <dgm:pt modelId="{50300F55-F6D9-437C-BDED-9ACBC134A536}" type="pres">
      <dgm:prSet presAssocID="{D3754FE0-B66A-465E-8853-97ADC04C44E7}" presName="level" presStyleLbl="node1" presStyleIdx="1" presStyleCnt="4">
        <dgm:presLayoutVars>
          <dgm:chMax val="1"/>
          <dgm:bulletEnabled val="1"/>
        </dgm:presLayoutVars>
      </dgm:prSet>
      <dgm:spPr/>
    </dgm:pt>
    <dgm:pt modelId="{55C53FAA-177D-44E2-AD58-67FC84127178}" type="pres">
      <dgm:prSet presAssocID="{D3754FE0-B66A-465E-8853-97ADC04C44E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35022EE-B146-4B94-A7E5-4CDA5210F1BA}" type="pres">
      <dgm:prSet presAssocID="{AE7A7A2D-73C0-4900-92BE-5EF283012117}" presName="Name8" presStyleCnt="0"/>
      <dgm:spPr/>
    </dgm:pt>
    <dgm:pt modelId="{8771F05C-06F2-4255-B5E1-04BF0B31F201}" type="pres">
      <dgm:prSet presAssocID="{AE7A7A2D-73C0-4900-92BE-5EF283012117}" presName="level" presStyleLbl="node1" presStyleIdx="2" presStyleCnt="4">
        <dgm:presLayoutVars>
          <dgm:chMax val="1"/>
          <dgm:bulletEnabled val="1"/>
        </dgm:presLayoutVars>
      </dgm:prSet>
      <dgm:spPr/>
    </dgm:pt>
    <dgm:pt modelId="{07B9DD8F-9D39-42D5-8D14-D824F2B6494A}" type="pres">
      <dgm:prSet presAssocID="{AE7A7A2D-73C0-4900-92BE-5EF28301211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C03E63C-9096-4558-911E-3A2F68E9F968}" type="pres">
      <dgm:prSet presAssocID="{CDB760DD-EF5E-422A-A1E3-52D5D5C7A8E1}" presName="Name8" presStyleCnt="0"/>
      <dgm:spPr/>
    </dgm:pt>
    <dgm:pt modelId="{0B5A3F3F-0487-4B71-91FB-08344135A7AD}" type="pres">
      <dgm:prSet presAssocID="{CDB760DD-EF5E-422A-A1E3-52D5D5C7A8E1}" presName="level" presStyleLbl="node1" presStyleIdx="3" presStyleCnt="4">
        <dgm:presLayoutVars>
          <dgm:chMax val="1"/>
          <dgm:bulletEnabled val="1"/>
        </dgm:presLayoutVars>
      </dgm:prSet>
      <dgm:spPr/>
    </dgm:pt>
    <dgm:pt modelId="{10F3FD74-0D61-4ECF-A414-B6BE62FB7632}" type="pres">
      <dgm:prSet presAssocID="{CDB760DD-EF5E-422A-A1E3-52D5D5C7A8E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E7C66E00-F03C-4E85-948A-27FB71251E62}" type="presOf" srcId="{CDB760DD-EF5E-422A-A1E3-52D5D5C7A8E1}" destId="{0B5A3F3F-0487-4B71-91FB-08344135A7AD}" srcOrd="0" destOrd="0" presId="urn:microsoft.com/office/officeart/2005/8/layout/pyramid3"/>
    <dgm:cxn modelId="{C1EA330A-9DEF-48EE-9210-15FF0E1626BC}" type="presOf" srcId="{D41C8D88-7568-4292-AE79-0520B9B37F76}" destId="{73920866-F384-465D-812D-6B15B8E2DF57}" srcOrd="0" destOrd="0" presId="urn:microsoft.com/office/officeart/2005/8/layout/pyramid3"/>
    <dgm:cxn modelId="{0BE8D221-AC2F-4A1E-B573-031EA6C48023}" type="presOf" srcId="{83D3BACF-21C4-4777-8AD0-F5DF40AD231D}" destId="{8F0B7963-597E-4904-A0CB-6AF0E15BC254}" srcOrd="0" destOrd="0" presId="urn:microsoft.com/office/officeart/2005/8/layout/pyramid3"/>
    <dgm:cxn modelId="{7AAFAE24-514C-4F77-830A-6A6114FCF67B}" srcId="{D41C8D88-7568-4292-AE79-0520B9B37F76}" destId="{83D3BACF-21C4-4777-8AD0-F5DF40AD231D}" srcOrd="0" destOrd="0" parTransId="{57C4530B-2B29-44AF-B9A8-08966B834E0E}" sibTransId="{953707BF-9ED0-4F09-92E2-813A033A8251}"/>
    <dgm:cxn modelId="{7AE2A53C-5642-4FDE-955D-CFE947D63330}" srcId="{D41C8D88-7568-4292-AE79-0520B9B37F76}" destId="{CDB760DD-EF5E-422A-A1E3-52D5D5C7A8E1}" srcOrd="3" destOrd="0" parTransId="{31ECCD0C-D01D-4138-907D-A1A74A777263}" sibTransId="{09A08BA8-4774-42A8-8D48-0CCC35595ED0}"/>
    <dgm:cxn modelId="{8AC94C60-CD26-40FE-AC29-B8C59E0FA32D}" type="presOf" srcId="{D3754FE0-B66A-465E-8853-97ADC04C44E7}" destId="{55C53FAA-177D-44E2-AD58-67FC84127178}" srcOrd="1" destOrd="0" presId="urn:microsoft.com/office/officeart/2005/8/layout/pyramid3"/>
    <dgm:cxn modelId="{96555952-E0C3-48B7-9671-DC73B5820770}" type="presOf" srcId="{83D3BACF-21C4-4777-8AD0-F5DF40AD231D}" destId="{E4265AA1-421D-4DDE-AB57-98EA94B0D4D6}" srcOrd="1" destOrd="0" presId="urn:microsoft.com/office/officeart/2005/8/layout/pyramid3"/>
    <dgm:cxn modelId="{79A3DE7E-45F6-44F8-943D-2BA3C92C9CAF}" type="presOf" srcId="{AE7A7A2D-73C0-4900-92BE-5EF283012117}" destId="{8771F05C-06F2-4255-B5E1-04BF0B31F201}" srcOrd="0" destOrd="0" presId="urn:microsoft.com/office/officeart/2005/8/layout/pyramid3"/>
    <dgm:cxn modelId="{1444B38E-7EF1-4580-B228-A935C8F97F88}" type="presOf" srcId="{CDB760DD-EF5E-422A-A1E3-52D5D5C7A8E1}" destId="{10F3FD74-0D61-4ECF-A414-B6BE62FB7632}" srcOrd="1" destOrd="0" presId="urn:microsoft.com/office/officeart/2005/8/layout/pyramid3"/>
    <dgm:cxn modelId="{2CC2F99E-632A-4877-A22C-09E6656856D5}" type="presOf" srcId="{D3754FE0-B66A-465E-8853-97ADC04C44E7}" destId="{50300F55-F6D9-437C-BDED-9ACBC134A536}" srcOrd="0" destOrd="0" presId="urn:microsoft.com/office/officeart/2005/8/layout/pyramid3"/>
    <dgm:cxn modelId="{A04B95C2-F871-4DB9-8E16-698A0C8C23D7}" srcId="{D41C8D88-7568-4292-AE79-0520B9B37F76}" destId="{AE7A7A2D-73C0-4900-92BE-5EF283012117}" srcOrd="2" destOrd="0" parTransId="{2FA1B7A1-18E7-40D8-A1A6-8231D322679E}" sibTransId="{539E53ED-CF9C-4D27-BE51-DFB9B5D1EA7E}"/>
    <dgm:cxn modelId="{7F09D2DE-D48A-472A-9514-E86669B55666}" srcId="{D41C8D88-7568-4292-AE79-0520B9B37F76}" destId="{D3754FE0-B66A-465E-8853-97ADC04C44E7}" srcOrd="1" destOrd="0" parTransId="{E5431FB8-E7D8-4845-8415-75DBCA9BDBA8}" sibTransId="{1E41357D-FE84-4DB0-A3E9-6D33513E3A42}"/>
    <dgm:cxn modelId="{9E6865FA-C8A5-4C2F-8DF9-63F7FC90E8FB}" type="presOf" srcId="{AE7A7A2D-73C0-4900-92BE-5EF283012117}" destId="{07B9DD8F-9D39-42D5-8D14-D824F2B6494A}" srcOrd="1" destOrd="0" presId="urn:microsoft.com/office/officeart/2005/8/layout/pyramid3"/>
    <dgm:cxn modelId="{56DB052E-6F0B-4880-93A8-1D0C53419895}" type="presParOf" srcId="{73920866-F384-465D-812D-6B15B8E2DF57}" destId="{1201A2DD-35AD-4FE2-95B3-77533B29A5CB}" srcOrd="0" destOrd="0" presId="urn:microsoft.com/office/officeart/2005/8/layout/pyramid3"/>
    <dgm:cxn modelId="{A3AC4C0F-30BD-43DE-824A-B35B369A34A1}" type="presParOf" srcId="{1201A2DD-35AD-4FE2-95B3-77533B29A5CB}" destId="{8F0B7963-597E-4904-A0CB-6AF0E15BC254}" srcOrd="0" destOrd="0" presId="urn:microsoft.com/office/officeart/2005/8/layout/pyramid3"/>
    <dgm:cxn modelId="{7C3D8D62-AAE7-4583-AE8A-2CB65DF4F854}" type="presParOf" srcId="{1201A2DD-35AD-4FE2-95B3-77533B29A5CB}" destId="{E4265AA1-421D-4DDE-AB57-98EA94B0D4D6}" srcOrd="1" destOrd="0" presId="urn:microsoft.com/office/officeart/2005/8/layout/pyramid3"/>
    <dgm:cxn modelId="{87E49B21-B153-4F04-A5DB-AC6FE7683D85}" type="presParOf" srcId="{73920866-F384-465D-812D-6B15B8E2DF57}" destId="{EA52002B-86FA-420B-AD5D-095D6F8A7570}" srcOrd="1" destOrd="0" presId="urn:microsoft.com/office/officeart/2005/8/layout/pyramid3"/>
    <dgm:cxn modelId="{A07F8400-1B2A-4851-BD91-5B4804947303}" type="presParOf" srcId="{EA52002B-86FA-420B-AD5D-095D6F8A7570}" destId="{50300F55-F6D9-437C-BDED-9ACBC134A536}" srcOrd="0" destOrd="0" presId="urn:microsoft.com/office/officeart/2005/8/layout/pyramid3"/>
    <dgm:cxn modelId="{E3EC835B-1562-4071-89DF-DAAC335B6F04}" type="presParOf" srcId="{EA52002B-86FA-420B-AD5D-095D6F8A7570}" destId="{55C53FAA-177D-44E2-AD58-67FC84127178}" srcOrd="1" destOrd="0" presId="urn:microsoft.com/office/officeart/2005/8/layout/pyramid3"/>
    <dgm:cxn modelId="{B3118DED-9CD7-4CF4-B506-B78138DEC1D9}" type="presParOf" srcId="{73920866-F384-465D-812D-6B15B8E2DF57}" destId="{D35022EE-B146-4B94-A7E5-4CDA5210F1BA}" srcOrd="2" destOrd="0" presId="urn:microsoft.com/office/officeart/2005/8/layout/pyramid3"/>
    <dgm:cxn modelId="{66A36BA5-FE02-4739-8DAC-D8BE1514C5B0}" type="presParOf" srcId="{D35022EE-B146-4B94-A7E5-4CDA5210F1BA}" destId="{8771F05C-06F2-4255-B5E1-04BF0B31F201}" srcOrd="0" destOrd="0" presId="urn:microsoft.com/office/officeart/2005/8/layout/pyramid3"/>
    <dgm:cxn modelId="{093451B2-398E-42B8-8545-C35AAEE32833}" type="presParOf" srcId="{D35022EE-B146-4B94-A7E5-4CDA5210F1BA}" destId="{07B9DD8F-9D39-42D5-8D14-D824F2B6494A}" srcOrd="1" destOrd="0" presId="urn:microsoft.com/office/officeart/2005/8/layout/pyramid3"/>
    <dgm:cxn modelId="{52CCE332-D82E-45E7-91FD-0C8C30F5870F}" type="presParOf" srcId="{73920866-F384-465D-812D-6B15B8E2DF57}" destId="{FC03E63C-9096-4558-911E-3A2F68E9F968}" srcOrd="3" destOrd="0" presId="urn:microsoft.com/office/officeart/2005/8/layout/pyramid3"/>
    <dgm:cxn modelId="{25458A7A-E2EE-40C8-9DBD-5779DDD632CC}" type="presParOf" srcId="{FC03E63C-9096-4558-911E-3A2F68E9F968}" destId="{0B5A3F3F-0487-4B71-91FB-08344135A7AD}" srcOrd="0" destOrd="0" presId="urn:microsoft.com/office/officeart/2005/8/layout/pyramid3"/>
    <dgm:cxn modelId="{2CAACF70-8A3D-4626-AF3E-5E1970460B5E}" type="presParOf" srcId="{FC03E63C-9096-4558-911E-3A2F68E9F968}" destId="{10F3FD74-0D61-4ECF-A414-B6BE62FB7632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1C8D88-7568-4292-AE79-0520B9B37F76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83D3BACF-21C4-4777-8AD0-F5DF40AD231D}">
      <dgm:prSet phldrT="[Text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dirty="0"/>
            <a:t>5000</a:t>
          </a:r>
        </a:p>
      </dgm:t>
    </dgm:pt>
    <dgm:pt modelId="{57C4530B-2B29-44AF-B9A8-08966B834E0E}" type="parTrans" cxnId="{7AAFAE24-514C-4F77-830A-6A6114FCF67B}">
      <dgm:prSet/>
      <dgm:spPr/>
      <dgm:t>
        <a:bodyPr/>
        <a:lstStyle/>
        <a:p>
          <a:endParaRPr lang="en-US"/>
        </a:p>
      </dgm:t>
    </dgm:pt>
    <dgm:pt modelId="{953707BF-9ED0-4F09-92E2-813A033A8251}" type="sibTrans" cxnId="{7AAFAE24-514C-4F77-830A-6A6114FCF67B}">
      <dgm:prSet/>
      <dgm:spPr/>
      <dgm:t>
        <a:bodyPr/>
        <a:lstStyle/>
        <a:p>
          <a:endParaRPr lang="en-US"/>
        </a:p>
      </dgm:t>
    </dgm:pt>
    <dgm:pt modelId="{D3754FE0-B66A-465E-8853-97ADC04C44E7}">
      <dgm:prSet phldrT="[Text]"/>
      <dgm:spPr/>
      <dgm:t>
        <a:bodyPr/>
        <a:lstStyle/>
        <a:p>
          <a:r>
            <a:rPr lang="en-US" dirty="0"/>
            <a:t>500</a:t>
          </a:r>
        </a:p>
      </dgm:t>
    </dgm:pt>
    <dgm:pt modelId="{E5431FB8-E7D8-4845-8415-75DBCA9BDBA8}" type="parTrans" cxnId="{7F09D2DE-D48A-472A-9514-E86669B55666}">
      <dgm:prSet/>
      <dgm:spPr/>
      <dgm:t>
        <a:bodyPr/>
        <a:lstStyle/>
        <a:p>
          <a:endParaRPr lang="en-US"/>
        </a:p>
      </dgm:t>
    </dgm:pt>
    <dgm:pt modelId="{1E41357D-FE84-4DB0-A3E9-6D33513E3A42}" type="sibTrans" cxnId="{7F09D2DE-D48A-472A-9514-E86669B55666}">
      <dgm:prSet/>
      <dgm:spPr/>
      <dgm:t>
        <a:bodyPr/>
        <a:lstStyle/>
        <a:p>
          <a:endParaRPr lang="en-US"/>
        </a:p>
      </dgm:t>
    </dgm:pt>
    <dgm:pt modelId="{AE7A7A2D-73C0-4900-92BE-5EF283012117}">
      <dgm:prSet phldrT="[Text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dirty="0"/>
            <a:t>50</a:t>
          </a:r>
        </a:p>
      </dgm:t>
    </dgm:pt>
    <dgm:pt modelId="{2FA1B7A1-18E7-40D8-A1A6-8231D322679E}" type="parTrans" cxnId="{A04B95C2-F871-4DB9-8E16-698A0C8C23D7}">
      <dgm:prSet/>
      <dgm:spPr/>
      <dgm:t>
        <a:bodyPr/>
        <a:lstStyle/>
        <a:p>
          <a:endParaRPr lang="en-US"/>
        </a:p>
      </dgm:t>
    </dgm:pt>
    <dgm:pt modelId="{539E53ED-CF9C-4D27-BE51-DFB9B5D1EA7E}" type="sibTrans" cxnId="{A04B95C2-F871-4DB9-8E16-698A0C8C23D7}">
      <dgm:prSet/>
      <dgm:spPr/>
      <dgm:t>
        <a:bodyPr/>
        <a:lstStyle/>
        <a:p>
          <a:endParaRPr lang="en-US"/>
        </a:p>
      </dgm:t>
    </dgm:pt>
    <dgm:pt modelId="{CDB760DD-EF5E-422A-A1E3-52D5D5C7A8E1}">
      <dgm:prSet phldrT="[Text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dirty="0"/>
            <a:t>5</a:t>
          </a:r>
        </a:p>
      </dgm:t>
    </dgm:pt>
    <dgm:pt modelId="{31ECCD0C-D01D-4138-907D-A1A74A777263}" type="parTrans" cxnId="{7AE2A53C-5642-4FDE-955D-CFE947D63330}">
      <dgm:prSet/>
      <dgm:spPr/>
      <dgm:t>
        <a:bodyPr/>
        <a:lstStyle/>
        <a:p>
          <a:endParaRPr lang="en-US"/>
        </a:p>
      </dgm:t>
    </dgm:pt>
    <dgm:pt modelId="{09A08BA8-4774-42A8-8D48-0CCC35595ED0}" type="sibTrans" cxnId="{7AE2A53C-5642-4FDE-955D-CFE947D63330}">
      <dgm:prSet/>
      <dgm:spPr/>
      <dgm:t>
        <a:bodyPr/>
        <a:lstStyle/>
        <a:p>
          <a:endParaRPr lang="en-US"/>
        </a:p>
      </dgm:t>
    </dgm:pt>
    <dgm:pt modelId="{73920866-F384-465D-812D-6B15B8E2DF57}" type="pres">
      <dgm:prSet presAssocID="{D41C8D88-7568-4292-AE79-0520B9B37F76}" presName="Name0" presStyleCnt="0">
        <dgm:presLayoutVars>
          <dgm:dir/>
          <dgm:animLvl val="lvl"/>
          <dgm:resizeHandles val="exact"/>
        </dgm:presLayoutVars>
      </dgm:prSet>
      <dgm:spPr/>
    </dgm:pt>
    <dgm:pt modelId="{1201A2DD-35AD-4FE2-95B3-77533B29A5CB}" type="pres">
      <dgm:prSet presAssocID="{83D3BACF-21C4-4777-8AD0-F5DF40AD231D}" presName="Name8" presStyleCnt="0"/>
      <dgm:spPr/>
    </dgm:pt>
    <dgm:pt modelId="{8F0B7963-597E-4904-A0CB-6AF0E15BC254}" type="pres">
      <dgm:prSet presAssocID="{83D3BACF-21C4-4777-8AD0-F5DF40AD231D}" presName="level" presStyleLbl="node1" presStyleIdx="0" presStyleCnt="4">
        <dgm:presLayoutVars>
          <dgm:chMax val="1"/>
          <dgm:bulletEnabled val="1"/>
        </dgm:presLayoutVars>
      </dgm:prSet>
      <dgm:spPr/>
    </dgm:pt>
    <dgm:pt modelId="{E4265AA1-421D-4DDE-AB57-98EA94B0D4D6}" type="pres">
      <dgm:prSet presAssocID="{83D3BACF-21C4-4777-8AD0-F5DF40AD231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A52002B-86FA-420B-AD5D-095D6F8A7570}" type="pres">
      <dgm:prSet presAssocID="{D3754FE0-B66A-465E-8853-97ADC04C44E7}" presName="Name8" presStyleCnt="0"/>
      <dgm:spPr/>
    </dgm:pt>
    <dgm:pt modelId="{50300F55-F6D9-437C-BDED-9ACBC134A536}" type="pres">
      <dgm:prSet presAssocID="{D3754FE0-B66A-465E-8853-97ADC04C44E7}" presName="level" presStyleLbl="node1" presStyleIdx="1" presStyleCnt="4">
        <dgm:presLayoutVars>
          <dgm:chMax val="1"/>
          <dgm:bulletEnabled val="1"/>
        </dgm:presLayoutVars>
      </dgm:prSet>
      <dgm:spPr/>
    </dgm:pt>
    <dgm:pt modelId="{55C53FAA-177D-44E2-AD58-67FC84127178}" type="pres">
      <dgm:prSet presAssocID="{D3754FE0-B66A-465E-8853-97ADC04C44E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35022EE-B146-4B94-A7E5-4CDA5210F1BA}" type="pres">
      <dgm:prSet presAssocID="{AE7A7A2D-73C0-4900-92BE-5EF283012117}" presName="Name8" presStyleCnt="0"/>
      <dgm:spPr/>
    </dgm:pt>
    <dgm:pt modelId="{8771F05C-06F2-4255-B5E1-04BF0B31F201}" type="pres">
      <dgm:prSet presAssocID="{AE7A7A2D-73C0-4900-92BE-5EF283012117}" presName="level" presStyleLbl="node1" presStyleIdx="2" presStyleCnt="4">
        <dgm:presLayoutVars>
          <dgm:chMax val="1"/>
          <dgm:bulletEnabled val="1"/>
        </dgm:presLayoutVars>
      </dgm:prSet>
      <dgm:spPr/>
    </dgm:pt>
    <dgm:pt modelId="{07B9DD8F-9D39-42D5-8D14-D824F2B6494A}" type="pres">
      <dgm:prSet presAssocID="{AE7A7A2D-73C0-4900-92BE-5EF28301211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C03E63C-9096-4558-911E-3A2F68E9F968}" type="pres">
      <dgm:prSet presAssocID="{CDB760DD-EF5E-422A-A1E3-52D5D5C7A8E1}" presName="Name8" presStyleCnt="0"/>
      <dgm:spPr/>
    </dgm:pt>
    <dgm:pt modelId="{0B5A3F3F-0487-4B71-91FB-08344135A7AD}" type="pres">
      <dgm:prSet presAssocID="{CDB760DD-EF5E-422A-A1E3-52D5D5C7A8E1}" presName="level" presStyleLbl="node1" presStyleIdx="3" presStyleCnt="4">
        <dgm:presLayoutVars>
          <dgm:chMax val="1"/>
          <dgm:bulletEnabled val="1"/>
        </dgm:presLayoutVars>
      </dgm:prSet>
      <dgm:spPr/>
    </dgm:pt>
    <dgm:pt modelId="{10F3FD74-0D61-4ECF-A414-B6BE62FB7632}" type="pres">
      <dgm:prSet presAssocID="{CDB760DD-EF5E-422A-A1E3-52D5D5C7A8E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E7C66E00-F03C-4E85-948A-27FB71251E62}" type="presOf" srcId="{CDB760DD-EF5E-422A-A1E3-52D5D5C7A8E1}" destId="{0B5A3F3F-0487-4B71-91FB-08344135A7AD}" srcOrd="0" destOrd="0" presId="urn:microsoft.com/office/officeart/2005/8/layout/pyramid3"/>
    <dgm:cxn modelId="{C1EA330A-9DEF-48EE-9210-15FF0E1626BC}" type="presOf" srcId="{D41C8D88-7568-4292-AE79-0520B9B37F76}" destId="{73920866-F384-465D-812D-6B15B8E2DF57}" srcOrd="0" destOrd="0" presId="urn:microsoft.com/office/officeart/2005/8/layout/pyramid3"/>
    <dgm:cxn modelId="{0BE8D221-AC2F-4A1E-B573-031EA6C48023}" type="presOf" srcId="{83D3BACF-21C4-4777-8AD0-F5DF40AD231D}" destId="{8F0B7963-597E-4904-A0CB-6AF0E15BC254}" srcOrd="0" destOrd="0" presId="urn:microsoft.com/office/officeart/2005/8/layout/pyramid3"/>
    <dgm:cxn modelId="{7AAFAE24-514C-4F77-830A-6A6114FCF67B}" srcId="{D41C8D88-7568-4292-AE79-0520B9B37F76}" destId="{83D3BACF-21C4-4777-8AD0-F5DF40AD231D}" srcOrd="0" destOrd="0" parTransId="{57C4530B-2B29-44AF-B9A8-08966B834E0E}" sibTransId="{953707BF-9ED0-4F09-92E2-813A033A8251}"/>
    <dgm:cxn modelId="{7AE2A53C-5642-4FDE-955D-CFE947D63330}" srcId="{D41C8D88-7568-4292-AE79-0520B9B37F76}" destId="{CDB760DD-EF5E-422A-A1E3-52D5D5C7A8E1}" srcOrd="3" destOrd="0" parTransId="{31ECCD0C-D01D-4138-907D-A1A74A777263}" sibTransId="{09A08BA8-4774-42A8-8D48-0CCC35595ED0}"/>
    <dgm:cxn modelId="{8AC94C60-CD26-40FE-AC29-B8C59E0FA32D}" type="presOf" srcId="{D3754FE0-B66A-465E-8853-97ADC04C44E7}" destId="{55C53FAA-177D-44E2-AD58-67FC84127178}" srcOrd="1" destOrd="0" presId="urn:microsoft.com/office/officeart/2005/8/layout/pyramid3"/>
    <dgm:cxn modelId="{96555952-E0C3-48B7-9671-DC73B5820770}" type="presOf" srcId="{83D3BACF-21C4-4777-8AD0-F5DF40AD231D}" destId="{E4265AA1-421D-4DDE-AB57-98EA94B0D4D6}" srcOrd="1" destOrd="0" presId="urn:microsoft.com/office/officeart/2005/8/layout/pyramid3"/>
    <dgm:cxn modelId="{79A3DE7E-45F6-44F8-943D-2BA3C92C9CAF}" type="presOf" srcId="{AE7A7A2D-73C0-4900-92BE-5EF283012117}" destId="{8771F05C-06F2-4255-B5E1-04BF0B31F201}" srcOrd="0" destOrd="0" presId="urn:microsoft.com/office/officeart/2005/8/layout/pyramid3"/>
    <dgm:cxn modelId="{1444B38E-7EF1-4580-B228-A935C8F97F88}" type="presOf" srcId="{CDB760DD-EF5E-422A-A1E3-52D5D5C7A8E1}" destId="{10F3FD74-0D61-4ECF-A414-B6BE62FB7632}" srcOrd="1" destOrd="0" presId="urn:microsoft.com/office/officeart/2005/8/layout/pyramid3"/>
    <dgm:cxn modelId="{2CC2F99E-632A-4877-A22C-09E6656856D5}" type="presOf" srcId="{D3754FE0-B66A-465E-8853-97ADC04C44E7}" destId="{50300F55-F6D9-437C-BDED-9ACBC134A536}" srcOrd="0" destOrd="0" presId="urn:microsoft.com/office/officeart/2005/8/layout/pyramid3"/>
    <dgm:cxn modelId="{A04B95C2-F871-4DB9-8E16-698A0C8C23D7}" srcId="{D41C8D88-7568-4292-AE79-0520B9B37F76}" destId="{AE7A7A2D-73C0-4900-92BE-5EF283012117}" srcOrd="2" destOrd="0" parTransId="{2FA1B7A1-18E7-40D8-A1A6-8231D322679E}" sibTransId="{539E53ED-CF9C-4D27-BE51-DFB9B5D1EA7E}"/>
    <dgm:cxn modelId="{7F09D2DE-D48A-472A-9514-E86669B55666}" srcId="{D41C8D88-7568-4292-AE79-0520B9B37F76}" destId="{D3754FE0-B66A-465E-8853-97ADC04C44E7}" srcOrd="1" destOrd="0" parTransId="{E5431FB8-E7D8-4845-8415-75DBCA9BDBA8}" sibTransId="{1E41357D-FE84-4DB0-A3E9-6D33513E3A42}"/>
    <dgm:cxn modelId="{9E6865FA-C8A5-4C2F-8DF9-63F7FC90E8FB}" type="presOf" srcId="{AE7A7A2D-73C0-4900-92BE-5EF283012117}" destId="{07B9DD8F-9D39-42D5-8D14-D824F2B6494A}" srcOrd="1" destOrd="0" presId="urn:microsoft.com/office/officeart/2005/8/layout/pyramid3"/>
    <dgm:cxn modelId="{56DB052E-6F0B-4880-93A8-1D0C53419895}" type="presParOf" srcId="{73920866-F384-465D-812D-6B15B8E2DF57}" destId="{1201A2DD-35AD-4FE2-95B3-77533B29A5CB}" srcOrd="0" destOrd="0" presId="urn:microsoft.com/office/officeart/2005/8/layout/pyramid3"/>
    <dgm:cxn modelId="{A3AC4C0F-30BD-43DE-824A-B35B369A34A1}" type="presParOf" srcId="{1201A2DD-35AD-4FE2-95B3-77533B29A5CB}" destId="{8F0B7963-597E-4904-A0CB-6AF0E15BC254}" srcOrd="0" destOrd="0" presId="urn:microsoft.com/office/officeart/2005/8/layout/pyramid3"/>
    <dgm:cxn modelId="{7C3D8D62-AAE7-4583-AE8A-2CB65DF4F854}" type="presParOf" srcId="{1201A2DD-35AD-4FE2-95B3-77533B29A5CB}" destId="{E4265AA1-421D-4DDE-AB57-98EA94B0D4D6}" srcOrd="1" destOrd="0" presId="urn:microsoft.com/office/officeart/2005/8/layout/pyramid3"/>
    <dgm:cxn modelId="{87E49B21-B153-4F04-A5DB-AC6FE7683D85}" type="presParOf" srcId="{73920866-F384-465D-812D-6B15B8E2DF57}" destId="{EA52002B-86FA-420B-AD5D-095D6F8A7570}" srcOrd="1" destOrd="0" presId="urn:microsoft.com/office/officeart/2005/8/layout/pyramid3"/>
    <dgm:cxn modelId="{A07F8400-1B2A-4851-BD91-5B4804947303}" type="presParOf" srcId="{EA52002B-86FA-420B-AD5D-095D6F8A7570}" destId="{50300F55-F6D9-437C-BDED-9ACBC134A536}" srcOrd="0" destOrd="0" presId="urn:microsoft.com/office/officeart/2005/8/layout/pyramid3"/>
    <dgm:cxn modelId="{E3EC835B-1562-4071-89DF-DAAC335B6F04}" type="presParOf" srcId="{EA52002B-86FA-420B-AD5D-095D6F8A7570}" destId="{55C53FAA-177D-44E2-AD58-67FC84127178}" srcOrd="1" destOrd="0" presId="urn:microsoft.com/office/officeart/2005/8/layout/pyramid3"/>
    <dgm:cxn modelId="{B3118DED-9CD7-4CF4-B506-B78138DEC1D9}" type="presParOf" srcId="{73920866-F384-465D-812D-6B15B8E2DF57}" destId="{D35022EE-B146-4B94-A7E5-4CDA5210F1BA}" srcOrd="2" destOrd="0" presId="urn:microsoft.com/office/officeart/2005/8/layout/pyramid3"/>
    <dgm:cxn modelId="{66A36BA5-FE02-4739-8DAC-D8BE1514C5B0}" type="presParOf" srcId="{D35022EE-B146-4B94-A7E5-4CDA5210F1BA}" destId="{8771F05C-06F2-4255-B5E1-04BF0B31F201}" srcOrd="0" destOrd="0" presId="urn:microsoft.com/office/officeart/2005/8/layout/pyramid3"/>
    <dgm:cxn modelId="{093451B2-398E-42B8-8545-C35AAEE32833}" type="presParOf" srcId="{D35022EE-B146-4B94-A7E5-4CDA5210F1BA}" destId="{07B9DD8F-9D39-42D5-8D14-D824F2B6494A}" srcOrd="1" destOrd="0" presId="urn:microsoft.com/office/officeart/2005/8/layout/pyramid3"/>
    <dgm:cxn modelId="{52CCE332-D82E-45E7-91FD-0C8C30F5870F}" type="presParOf" srcId="{73920866-F384-465D-812D-6B15B8E2DF57}" destId="{FC03E63C-9096-4558-911E-3A2F68E9F968}" srcOrd="3" destOrd="0" presId="urn:microsoft.com/office/officeart/2005/8/layout/pyramid3"/>
    <dgm:cxn modelId="{25458A7A-E2EE-40C8-9DBD-5779DDD632CC}" type="presParOf" srcId="{FC03E63C-9096-4558-911E-3A2F68E9F968}" destId="{0B5A3F3F-0487-4B71-91FB-08344135A7AD}" srcOrd="0" destOrd="0" presId="urn:microsoft.com/office/officeart/2005/8/layout/pyramid3"/>
    <dgm:cxn modelId="{2CAACF70-8A3D-4626-AF3E-5E1970460B5E}" type="presParOf" srcId="{FC03E63C-9096-4558-911E-3A2F68E9F968}" destId="{10F3FD74-0D61-4ECF-A414-B6BE62FB7632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1C8D88-7568-4292-AE79-0520B9B37F76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83D3BACF-21C4-4777-8AD0-F5DF40AD231D}">
      <dgm:prSet phldrT="[Text]"/>
      <dgm:spPr/>
      <dgm:t>
        <a:bodyPr/>
        <a:lstStyle/>
        <a:p>
          <a:r>
            <a:rPr lang="en-US" dirty="0"/>
            <a:t>5000</a:t>
          </a:r>
        </a:p>
      </dgm:t>
    </dgm:pt>
    <dgm:pt modelId="{57C4530B-2B29-44AF-B9A8-08966B834E0E}" type="parTrans" cxnId="{7AAFAE24-514C-4F77-830A-6A6114FCF67B}">
      <dgm:prSet/>
      <dgm:spPr/>
      <dgm:t>
        <a:bodyPr/>
        <a:lstStyle/>
        <a:p>
          <a:endParaRPr lang="en-US"/>
        </a:p>
      </dgm:t>
    </dgm:pt>
    <dgm:pt modelId="{953707BF-9ED0-4F09-92E2-813A033A8251}" type="sibTrans" cxnId="{7AAFAE24-514C-4F77-830A-6A6114FCF67B}">
      <dgm:prSet/>
      <dgm:spPr/>
      <dgm:t>
        <a:bodyPr/>
        <a:lstStyle/>
        <a:p>
          <a:endParaRPr lang="en-US"/>
        </a:p>
      </dgm:t>
    </dgm:pt>
    <dgm:pt modelId="{D3754FE0-B66A-465E-8853-97ADC04C44E7}">
      <dgm:prSet phldrT="[Text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dirty="0"/>
            <a:t>500</a:t>
          </a:r>
        </a:p>
      </dgm:t>
    </dgm:pt>
    <dgm:pt modelId="{E5431FB8-E7D8-4845-8415-75DBCA9BDBA8}" type="parTrans" cxnId="{7F09D2DE-D48A-472A-9514-E86669B55666}">
      <dgm:prSet/>
      <dgm:spPr/>
      <dgm:t>
        <a:bodyPr/>
        <a:lstStyle/>
        <a:p>
          <a:endParaRPr lang="en-US"/>
        </a:p>
      </dgm:t>
    </dgm:pt>
    <dgm:pt modelId="{1E41357D-FE84-4DB0-A3E9-6D33513E3A42}" type="sibTrans" cxnId="{7F09D2DE-D48A-472A-9514-E86669B55666}">
      <dgm:prSet/>
      <dgm:spPr/>
      <dgm:t>
        <a:bodyPr/>
        <a:lstStyle/>
        <a:p>
          <a:endParaRPr lang="en-US"/>
        </a:p>
      </dgm:t>
    </dgm:pt>
    <dgm:pt modelId="{AE7A7A2D-73C0-4900-92BE-5EF283012117}">
      <dgm:prSet phldrT="[Text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dirty="0"/>
            <a:t>50</a:t>
          </a:r>
        </a:p>
      </dgm:t>
    </dgm:pt>
    <dgm:pt modelId="{2FA1B7A1-18E7-40D8-A1A6-8231D322679E}" type="parTrans" cxnId="{A04B95C2-F871-4DB9-8E16-698A0C8C23D7}">
      <dgm:prSet/>
      <dgm:spPr/>
      <dgm:t>
        <a:bodyPr/>
        <a:lstStyle/>
        <a:p>
          <a:endParaRPr lang="en-US"/>
        </a:p>
      </dgm:t>
    </dgm:pt>
    <dgm:pt modelId="{539E53ED-CF9C-4D27-BE51-DFB9B5D1EA7E}" type="sibTrans" cxnId="{A04B95C2-F871-4DB9-8E16-698A0C8C23D7}">
      <dgm:prSet/>
      <dgm:spPr/>
      <dgm:t>
        <a:bodyPr/>
        <a:lstStyle/>
        <a:p>
          <a:endParaRPr lang="en-US"/>
        </a:p>
      </dgm:t>
    </dgm:pt>
    <dgm:pt modelId="{CDB760DD-EF5E-422A-A1E3-52D5D5C7A8E1}">
      <dgm:prSet phldrT="[Text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dirty="0"/>
            <a:t>5</a:t>
          </a:r>
        </a:p>
      </dgm:t>
    </dgm:pt>
    <dgm:pt modelId="{31ECCD0C-D01D-4138-907D-A1A74A777263}" type="parTrans" cxnId="{7AE2A53C-5642-4FDE-955D-CFE947D63330}">
      <dgm:prSet/>
      <dgm:spPr/>
      <dgm:t>
        <a:bodyPr/>
        <a:lstStyle/>
        <a:p>
          <a:endParaRPr lang="en-US"/>
        </a:p>
      </dgm:t>
    </dgm:pt>
    <dgm:pt modelId="{09A08BA8-4774-42A8-8D48-0CCC35595ED0}" type="sibTrans" cxnId="{7AE2A53C-5642-4FDE-955D-CFE947D63330}">
      <dgm:prSet/>
      <dgm:spPr/>
      <dgm:t>
        <a:bodyPr/>
        <a:lstStyle/>
        <a:p>
          <a:endParaRPr lang="en-US"/>
        </a:p>
      </dgm:t>
    </dgm:pt>
    <dgm:pt modelId="{73920866-F384-465D-812D-6B15B8E2DF57}" type="pres">
      <dgm:prSet presAssocID="{D41C8D88-7568-4292-AE79-0520B9B37F76}" presName="Name0" presStyleCnt="0">
        <dgm:presLayoutVars>
          <dgm:dir/>
          <dgm:animLvl val="lvl"/>
          <dgm:resizeHandles val="exact"/>
        </dgm:presLayoutVars>
      </dgm:prSet>
      <dgm:spPr/>
    </dgm:pt>
    <dgm:pt modelId="{1201A2DD-35AD-4FE2-95B3-77533B29A5CB}" type="pres">
      <dgm:prSet presAssocID="{83D3BACF-21C4-4777-8AD0-F5DF40AD231D}" presName="Name8" presStyleCnt="0"/>
      <dgm:spPr/>
    </dgm:pt>
    <dgm:pt modelId="{8F0B7963-597E-4904-A0CB-6AF0E15BC254}" type="pres">
      <dgm:prSet presAssocID="{83D3BACF-21C4-4777-8AD0-F5DF40AD231D}" presName="level" presStyleLbl="node1" presStyleIdx="0" presStyleCnt="4">
        <dgm:presLayoutVars>
          <dgm:chMax val="1"/>
          <dgm:bulletEnabled val="1"/>
        </dgm:presLayoutVars>
      </dgm:prSet>
      <dgm:spPr/>
    </dgm:pt>
    <dgm:pt modelId="{E4265AA1-421D-4DDE-AB57-98EA94B0D4D6}" type="pres">
      <dgm:prSet presAssocID="{83D3BACF-21C4-4777-8AD0-F5DF40AD231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A52002B-86FA-420B-AD5D-095D6F8A7570}" type="pres">
      <dgm:prSet presAssocID="{D3754FE0-B66A-465E-8853-97ADC04C44E7}" presName="Name8" presStyleCnt="0"/>
      <dgm:spPr/>
    </dgm:pt>
    <dgm:pt modelId="{50300F55-F6D9-437C-BDED-9ACBC134A536}" type="pres">
      <dgm:prSet presAssocID="{D3754FE0-B66A-465E-8853-97ADC04C44E7}" presName="level" presStyleLbl="node1" presStyleIdx="1" presStyleCnt="4">
        <dgm:presLayoutVars>
          <dgm:chMax val="1"/>
          <dgm:bulletEnabled val="1"/>
        </dgm:presLayoutVars>
      </dgm:prSet>
      <dgm:spPr/>
    </dgm:pt>
    <dgm:pt modelId="{55C53FAA-177D-44E2-AD58-67FC84127178}" type="pres">
      <dgm:prSet presAssocID="{D3754FE0-B66A-465E-8853-97ADC04C44E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35022EE-B146-4B94-A7E5-4CDA5210F1BA}" type="pres">
      <dgm:prSet presAssocID="{AE7A7A2D-73C0-4900-92BE-5EF283012117}" presName="Name8" presStyleCnt="0"/>
      <dgm:spPr/>
    </dgm:pt>
    <dgm:pt modelId="{8771F05C-06F2-4255-B5E1-04BF0B31F201}" type="pres">
      <dgm:prSet presAssocID="{AE7A7A2D-73C0-4900-92BE-5EF283012117}" presName="level" presStyleLbl="node1" presStyleIdx="2" presStyleCnt="4">
        <dgm:presLayoutVars>
          <dgm:chMax val="1"/>
          <dgm:bulletEnabled val="1"/>
        </dgm:presLayoutVars>
      </dgm:prSet>
      <dgm:spPr/>
    </dgm:pt>
    <dgm:pt modelId="{07B9DD8F-9D39-42D5-8D14-D824F2B6494A}" type="pres">
      <dgm:prSet presAssocID="{AE7A7A2D-73C0-4900-92BE-5EF28301211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C03E63C-9096-4558-911E-3A2F68E9F968}" type="pres">
      <dgm:prSet presAssocID="{CDB760DD-EF5E-422A-A1E3-52D5D5C7A8E1}" presName="Name8" presStyleCnt="0"/>
      <dgm:spPr/>
    </dgm:pt>
    <dgm:pt modelId="{0B5A3F3F-0487-4B71-91FB-08344135A7AD}" type="pres">
      <dgm:prSet presAssocID="{CDB760DD-EF5E-422A-A1E3-52D5D5C7A8E1}" presName="level" presStyleLbl="node1" presStyleIdx="3" presStyleCnt="4">
        <dgm:presLayoutVars>
          <dgm:chMax val="1"/>
          <dgm:bulletEnabled val="1"/>
        </dgm:presLayoutVars>
      </dgm:prSet>
      <dgm:spPr/>
    </dgm:pt>
    <dgm:pt modelId="{10F3FD74-0D61-4ECF-A414-B6BE62FB7632}" type="pres">
      <dgm:prSet presAssocID="{CDB760DD-EF5E-422A-A1E3-52D5D5C7A8E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E7C66E00-F03C-4E85-948A-27FB71251E62}" type="presOf" srcId="{CDB760DD-EF5E-422A-A1E3-52D5D5C7A8E1}" destId="{0B5A3F3F-0487-4B71-91FB-08344135A7AD}" srcOrd="0" destOrd="0" presId="urn:microsoft.com/office/officeart/2005/8/layout/pyramid3"/>
    <dgm:cxn modelId="{C1EA330A-9DEF-48EE-9210-15FF0E1626BC}" type="presOf" srcId="{D41C8D88-7568-4292-AE79-0520B9B37F76}" destId="{73920866-F384-465D-812D-6B15B8E2DF57}" srcOrd="0" destOrd="0" presId="urn:microsoft.com/office/officeart/2005/8/layout/pyramid3"/>
    <dgm:cxn modelId="{0BE8D221-AC2F-4A1E-B573-031EA6C48023}" type="presOf" srcId="{83D3BACF-21C4-4777-8AD0-F5DF40AD231D}" destId="{8F0B7963-597E-4904-A0CB-6AF0E15BC254}" srcOrd="0" destOrd="0" presId="urn:microsoft.com/office/officeart/2005/8/layout/pyramid3"/>
    <dgm:cxn modelId="{7AAFAE24-514C-4F77-830A-6A6114FCF67B}" srcId="{D41C8D88-7568-4292-AE79-0520B9B37F76}" destId="{83D3BACF-21C4-4777-8AD0-F5DF40AD231D}" srcOrd="0" destOrd="0" parTransId="{57C4530B-2B29-44AF-B9A8-08966B834E0E}" sibTransId="{953707BF-9ED0-4F09-92E2-813A033A8251}"/>
    <dgm:cxn modelId="{7AE2A53C-5642-4FDE-955D-CFE947D63330}" srcId="{D41C8D88-7568-4292-AE79-0520B9B37F76}" destId="{CDB760DD-EF5E-422A-A1E3-52D5D5C7A8E1}" srcOrd="3" destOrd="0" parTransId="{31ECCD0C-D01D-4138-907D-A1A74A777263}" sibTransId="{09A08BA8-4774-42A8-8D48-0CCC35595ED0}"/>
    <dgm:cxn modelId="{8AC94C60-CD26-40FE-AC29-B8C59E0FA32D}" type="presOf" srcId="{D3754FE0-B66A-465E-8853-97ADC04C44E7}" destId="{55C53FAA-177D-44E2-AD58-67FC84127178}" srcOrd="1" destOrd="0" presId="urn:microsoft.com/office/officeart/2005/8/layout/pyramid3"/>
    <dgm:cxn modelId="{96555952-E0C3-48B7-9671-DC73B5820770}" type="presOf" srcId="{83D3BACF-21C4-4777-8AD0-F5DF40AD231D}" destId="{E4265AA1-421D-4DDE-AB57-98EA94B0D4D6}" srcOrd="1" destOrd="0" presId="urn:microsoft.com/office/officeart/2005/8/layout/pyramid3"/>
    <dgm:cxn modelId="{79A3DE7E-45F6-44F8-943D-2BA3C92C9CAF}" type="presOf" srcId="{AE7A7A2D-73C0-4900-92BE-5EF283012117}" destId="{8771F05C-06F2-4255-B5E1-04BF0B31F201}" srcOrd="0" destOrd="0" presId="urn:microsoft.com/office/officeart/2005/8/layout/pyramid3"/>
    <dgm:cxn modelId="{1444B38E-7EF1-4580-B228-A935C8F97F88}" type="presOf" srcId="{CDB760DD-EF5E-422A-A1E3-52D5D5C7A8E1}" destId="{10F3FD74-0D61-4ECF-A414-B6BE62FB7632}" srcOrd="1" destOrd="0" presId="urn:microsoft.com/office/officeart/2005/8/layout/pyramid3"/>
    <dgm:cxn modelId="{2CC2F99E-632A-4877-A22C-09E6656856D5}" type="presOf" srcId="{D3754FE0-B66A-465E-8853-97ADC04C44E7}" destId="{50300F55-F6D9-437C-BDED-9ACBC134A536}" srcOrd="0" destOrd="0" presId="urn:microsoft.com/office/officeart/2005/8/layout/pyramid3"/>
    <dgm:cxn modelId="{A04B95C2-F871-4DB9-8E16-698A0C8C23D7}" srcId="{D41C8D88-7568-4292-AE79-0520B9B37F76}" destId="{AE7A7A2D-73C0-4900-92BE-5EF283012117}" srcOrd="2" destOrd="0" parTransId="{2FA1B7A1-18E7-40D8-A1A6-8231D322679E}" sibTransId="{539E53ED-CF9C-4D27-BE51-DFB9B5D1EA7E}"/>
    <dgm:cxn modelId="{7F09D2DE-D48A-472A-9514-E86669B55666}" srcId="{D41C8D88-7568-4292-AE79-0520B9B37F76}" destId="{D3754FE0-B66A-465E-8853-97ADC04C44E7}" srcOrd="1" destOrd="0" parTransId="{E5431FB8-E7D8-4845-8415-75DBCA9BDBA8}" sibTransId="{1E41357D-FE84-4DB0-A3E9-6D33513E3A42}"/>
    <dgm:cxn modelId="{9E6865FA-C8A5-4C2F-8DF9-63F7FC90E8FB}" type="presOf" srcId="{AE7A7A2D-73C0-4900-92BE-5EF283012117}" destId="{07B9DD8F-9D39-42D5-8D14-D824F2B6494A}" srcOrd="1" destOrd="0" presId="urn:microsoft.com/office/officeart/2005/8/layout/pyramid3"/>
    <dgm:cxn modelId="{56DB052E-6F0B-4880-93A8-1D0C53419895}" type="presParOf" srcId="{73920866-F384-465D-812D-6B15B8E2DF57}" destId="{1201A2DD-35AD-4FE2-95B3-77533B29A5CB}" srcOrd="0" destOrd="0" presId="urn:microsoft.com/office/officeart/2005/8/layout/pyramid3"/>
    <dgm:cxn modelId="{A3AC4C0F-30BD-43DE-824A-B35B369A34A1}" type="presParOf" srcId="{1201A2DD-35AD-4FE2-95B3-77533B29A5CB}" destId="{8F0B7963-597E-4904-A0CB-6AF0E15BC254}" srcOrd="0" destOrd="0" presId="urn:microsoft.com/office/officeart/2005/8/layout/pyramid3"/>
    <dgm:cxn modelId="{7C3D8D62-AAE7-4583-AE8A-2CB65DF4F854}" type="presParOf" srcId="{1201A2DD-35AD-4FE2-95B3-77533B29A5CB}" destId="{E4265AA1-421D-4DDE-AB57-98EA94B0D4D6}" srcOrd="1" destOrd="0" presId="urn:microsoft.com/office/officeart/2005/8/layout/pyramid3"/>
    <dgm:cxn modelId="{87E49B21-B153-4F04-A5DB-AC6FE7683D85}" type="presParOf" srcId="{73920866-F384-465D-812D-6B15B8E2DF57}" destId="{EA52002B-86FA-420B-AD5D-095D6F8A7570}" srcOrd="1" destOrd="0" presId="urn:microsoft.com/office/officeart/2005/8/layout/pyramid3"/>
    <dgm:cxn modelId="{A07F8400-1B2A-4851-BD91-5B4804947303}" type="presParOf" srcId="{EA52002B-86FA-420B-AD5D-095D6F8A7570}" destId="{50300F55-F6D9-437C-BDED-9ACBC134A536}" srcOrd="0" destOrd="0" presId="urn:microsoft.com/office/officeart/2005/8/layout/pyramid3"/>
    <dgm:cxn modelId="{E3EC835B-1562-4071-89DF-DAAC335B6F04}" type="presParOf" srcId="{EA52002B-86FA-420B-AD5D-095D6F8A7570}" destId="{55C53FAA-177D-44E2-AD58-67FC84127178}" srcOrd="1" destOrd="0" presId="urn:microsoft.com/office/officeart/2005/8/layout/pyramid3"/>
    <dgm:cxn modelId="{B3118DED-9CD7-4CF4-B506-B78138DEC1D9}" type="presParOf" srcId="{73920866-F384-465D-812D-6B15B8E2DF57}" destId="{D35022EE-B146-4B94-A7E5-4CDA5210F1BA}" srcOrd="2" destOrd="0" presId="urn:microsoft.com/office/officeart/2005/8/layout/pyramid3"/>
    <dgm:cxn modelId="{66A36BA5-FE02-4739-8DAC-D8BE1514C5B0}" type="presParOf" srcId="{D35022EE-B146-4B94-A7E5-4CDA5210F1BA}" destId="{8771F05C-06F2-4255-B5E1-04BF0B31F201}" srcOrd="0" destOrd="0" presId="urn:microsoft.com/office/officeart/2005/8/layout/pyramid3"/>
    <dgm:cxn modelId="{093451B2-398E-42B8-8545-C35AAEE32833}" type="presParOf" srcId="{D35022EE-B146-4B94-A7E5-4CDA5210F1BA}" destId="{07B9DD8F-9D39-42D5-8D14-D824F2B6494A}" srcOrd="1" destOrd="0" presId="urn:microsoft.com/office/officeart/2005/8/layout/pyramid3"/>
    <dgm:cxn modelId="{52CCE332-D82E-45E7-91FD-0C8C30F5870F}" type="presParOf" srcId="{73920866-F384-465D-812D-6B15B8E2DF57}" destId="{FC03E63C-9096-4558-911E-3A2F68E9F968}" srcOrd="3" destOrd="0" presId="urn:microsoft.com/office/officeart/2005/8/layout/pyramid3"/>
    <dgm:cxn modelId="{25458A7A-E2EE-40C8-9DBD-5779DDD632CC}" type="presParOf" srcId="{FC03E63C-9096-4558-911E-3A2F68E9F968}" destId="{0B5A3F3F-0487-4B71-91FB-08344135A7AD}" srcOrd="0" destOrd="0" presId="urn:microsoft.com/office/officeart/2005/8/layout/pyramid3"/>
    <dgm:cxn modelId="{2CAACF70-8A3D-4626-AF3E-5E1970460B5E}" type="presParOf" srcId="{FC03E63C-9096-4558-911E-3A2F68E9F968}" destId="{10F3FD74-0D61-4ECF-A414-B6BE62FB7632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B9C31E7-8B24-4366-A265-E9BB9D1CB30D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5AD5D407-1156-48BE-8E73-F536A88F7D09}">
      <dgm:prSet/>
      <dgm:spPr/>
      <dgm:t>
        <a:bodyPr anchor="t"/>
        <a:lstStyle/>
        <a:p>
          <a:r>
            <a:rPr lang="en-US" dirty="0"/>
            <a:t>Power BI Embedded / </a:t>
          </a:r>
          <a:br>
            <a:rPr lang="en-US" dirty="0"/>
          </a:br>
          <a:r>
            <a:rPr lang="en-US" dirty="0"/>
            <a:t>Publish To Web</a:t>
          </a:r>
        </a:p>
      </dgm:t>
    </dgm:pt>
    <dgm:pt modelId="{7050E5AF-A602-439E-8437-5185F21725F6}" type="parTrans" cxnId="{C6BF7D6D-F191-43D4-AD80-FFBB37EE5960}">
      <dgm:prSet/>
      <dgm:spPr/>
      <dgm:t>
        <a:bodyPr/>
        <a:lstStyle/>
        <a:p>
          <a:endParaRPr lang="en-US"/>
        </a:p>
      </dgm:t>
    </dgm:pt>
    <dgm:pt modelId="{16A0C0F3-1CA6-40AE-ABD0-3231BF873378}" type="sibTrans" cxnId="{C6BF7D6D-F191-43D4-AD80-FFBB37EE5960}">
      <dgm:prSet/>
      <dgm:spPr/>
      <dgm:t>
        <a:bodyPr/>
        <a:lstStyle/>
        <a:p>
          <a:endParaRPr lang="en-US"/>
        </a:p>
      </dgm:t>
    </dgm:pt>
    <dgm:pt modelId="{54668AE6-E165-4131-8347-9F0D6EFA22E3}">
      <dgm:prSet custT="1"/>
      <dgm:spPr/>
      <dgm:t>
        <a:bodyPr anchor="b"/>
        <a:lstStyle/>
        <a:p>
          <a:r>
            <a:rPr lang="en-US" sz="2400" dirty="0"/>
            <a:t>Dashboards</a:t>
          </a:r>
          <a:br>
            <a:rPr lang="en-US" sz="2400" dirty="0"/>
          </a:br>
          <a:r>
            <a:rPr lang="en-US" sz="2400" dirty="0"/>
            <a:t>Workspaces</a:t>
          </a:r>
        </a:p>
      </dgm:t>
    </dgm:pt>
    <dgm:pt modelId="{EECCB1E9-F7B2-4472-B391-CEBE7D8B15D5}" type="parTrans" cxnId="{D4BE70C2-6C83-4B69-BE5F-84E6744F51DB}">
      <dgm:prSet/>
      <dgm:spPr/>
      <dgm:t>
        <a:bodyPr/>
        <a:lstStyle/>
        <a:p>
          <a:endParaRPr lang="en-US"/>
        </a:p>
      </dgm:t>
    </dgm:pt>
    <dgm:pt modelId="{C8A15198-5C74-4A66-A4C7-6E17CBEDFB9F}" type="sibTrans" cxnId="{D4BE70C2-6C83-4B69-BE5F-84E6744F51DB}">
      <dgm:prSet/>
      <dgm:spPr/>
      <dgm:t>
        <a:bodyPr/>
        <a:lstStyle/>
        <a:p>
          <a:endParaRPr lang="en-US"/>
        </a:p>
      </dgm:t>
    </dgm:pt>
    <dgm:pt modelId="{60CE17EF-63E7-43A4-A2C2-7801E316379C}">
      <dgm:prSet custT="1"/>
      <dgm:spPr/>
      <dgm:t>
        <a:bodyPr anchor="b"/>
        <a:lstStyle/>
        <a:p>
          <a:r>
            <a:rPr lang="en-US" sz="2800" dirty="0"/>
            <a:t>Premium / Report Server / SharePoint</a:t>
          </a:r>
          <a:endParaRPr lang="en-US" sz="3600" dirty="0"/>
        </a:p>
      </dgm:t>
    </dgm:pt>
    <dgm:pt modelId="{1D9DC485-E066-4DFC-B2AB-27B45BC42DAE}" type="parTrans" cxnId="{2599FCC3-592A-40EC-9FC7-F1AAC6F88808}">
      <dgm:prSet/>
      <dgm:spPr/>
      <dgm:t>
        <a:bodyPr/>
        <a:lstStyle/>
        <a:p>
          <a:endParaRPr lang="en-US"/>
        </a:p>
      </dgm:t>
    </dgm:pt>
    <dgm:pt modelId="{C59462B7-EBB0-4512-80B8-8C676127B6CF}" type="sibTrans" cxnId="{2599FCC3-592A-40EC-9FC7-F1AAC6F88808}">
      <dgm:prSet/>
      <dgm:spPr/>
      <dgm:t>
        <a:bodyPr/>
        <a:lstStyle/>
        <a:p>
          <a:endParaRPr lang="en-US"/>
        </a:p>
      </dgm:t>
    </dgm:pt>
    <dgm:pt modelId="{284F021B-A20B-416D-ABD3-4B8BE32AD600}">
      <dgm:prSet custT="1"/>
      <dgm:spPr/>
      <dgm:t>
        <a:bodyPr anchor="ctr"/>
        <a:lstStyle/>
        <a:p>
          <a:r>
            <a:rPr lang="en-US" sz="3200" dirty="0"/>
            <a:t>Apps</a:t>
          </a:r>
        </a:p>
      </dgm:t>
    </dgm:pt>
    <dgm:pt modelId="{F6ED7CFD-B199-4EEF-A2EA-F2F92EAE7526}" type="parTrans" cxnId="{94B8E05F-9393-49A7-B5B4-3F8D8E9C7C58}">
      <dgm:prSet/>
      <dgm:spPr/>
      <dgm:t>
        <a:bodyPr/>
        <a:lstStyle/>
        <a:p>
          <a:endParaRPr lang="en-US"/>
        </a:p>
      </dgm:t>
    </dgm:pt>
    <dgm:pt modelId="{6DB14EFC-948D-49C0-B712-2FCF9582B829}" type="sibTrans" cxnId="{94B8E05F-9393-49A7-B5B4-3F8D8E9C7C58}">
      <dgm:prSet/>
      <dgm:spPr/>
      <dgm:t>
        <a:bodyPr/>
        <a:lstStyle/>
        <a:p>
          <a:endParaRPr lang="en-US"/>
        </a:p>
      </dgm:t>
    </dgm:pt>
    <dgm:pt modelId="{BD51A005-4E64-40B6-BA38-E28E68BAA4D1}" type="pres">
      <dgm:prSet presAssocID="{1B9C31E7-8B24-4366-A265-E9BB9D1CB30D}" presName="Name0" presStyleCnt="0">
        <dgm:presLayoutVars>
          <dgm:dir/>
          <dgm:animLvl val="lvl"/>
          <dgm:resizeHandles val="exact"/>
        </dgm:presLayoutVars>
      </dgm:prSet>
      <dgm:spPr/>
    </dgm:pt>
    <dgm:pt modelId="{5FE797AC-775A-44E9-ADC6-EF52153E34E0}" type="pres">
      <dgm:prSet presAssocID="{54668AE6-E165-4131-8347-9F0D6EFA22E3}" presName="Name8" presStyleCnt="0"/>
      <dgm:spPr/>
    </dgm:pt>
    <dgm:pt modelId="{89CE9148-6DAE-40FC-B4D1-066CCA22C9F5}" type="pres">
      <dgm:prSet presAssocID="{54668AE6-E165-4131-8347-9F0D6EFA22E3}" presName="level" presStyleLbl="node1" presStyleIdx="0" presStyleCnt="4" custScaleY="183887">
        <dgm:presLayoutVars>
          <dgm:chMax val="1"/>
          <dgm:bulletEnabled val="1"/>
        </dgm:presLayoutVars>
      </dgm:prSet>
      <dgm:spPr/>
    </dgm:pt>
    <dgm:pt modelId="{212CD124-E853-4E20-AB79-38DEDE8DA815}" type="pres">
      <dgm:prSet presAssocID="{54668AE6-E165-4131-8347-9F0D6EFA22E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DA8A9F6-1A52-4442-9476-1E42E15842E9}" type="pres">
      <dgm:prSet presAssocID="{284F021B-A20B-416D-ABD3-4B8BE32AD600}" presName="Name8" presStyleCnt="0"/>
      <dgm:spPr/>
    </dgm:pt>
    <dgm:pt modelId="{B5478FE0-7559-446A-9C73-F88C663F5F82}" type="pres">
      <dgm:prSet presAssocID="{284F021B-A20B-416D-ABD3-4B8BE32AD600}" presName="level" presStyleLbl="node1" presStyleIdx="1" presStyleCnt="4">
        <dgm:presLayoutVars>
          <dgm:chMax val="1"/>
          <dgm:bulletEnabled val="1"/>
        </dgm:presLayoutVars>
      </dgm:prSet>
      <dgm:spPr/>
    </dgm:pt>
    <dgm:pt modelId="{FE3A8A76-6380-4E9A-AABB-1676B90E916A}" type="pres">
      <dgm:prSet presAssocID="{284F021B-A20B-416D-ABD3-4B8BE32AD60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AC5BC9B-89F3-469C-AEF3-EA6343AA74DC}" type="pres">
      <dgm:prSet presAssocID="{60CE17EF-63E7-43A4-A2C2-7801E316379C}" presName="Name8" presStyleCnt="0"/>
      <dgm:spPr/>
    </dgm:pt>
    <dgm:pt modelId="{17109E37-90F0-46FA-997B-FE8B740F403A}" type="pres">
      <dgm:prSet presAssocID="{60CE17EF-63E7-43A4-A2C2-7801E316379C}" presName="level" presStyleLbl="node1" presStyleIdx="2" presStyleCnt="4">
        <dgm:presLayoutVars>
          <dgm:chMax val="1"/>
          <dgm:bulletEnabled val="1"/>
        </dgm:presLayoutVars>
      </dgm:prSet>
      <dgm:spPr/>
    </dgm:pt>
    <dgm:pt modelId="{B2794FB1-E02E-43E3-AA27-55758D244251}" type="pres">
      <dgm:prSet presAssocID="{60CE17EF-63E7-43A4-A2C2-7801E316379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F4D7FE3-99E1-4B69-B90B-F534929EE84B}" type="pres">
      <dgm:prSet presAssocID="{5AD5D407-1156-48BE-8E73-F536A88F7D09}" presName="Name8" presStyleCnt="0"/>
      <dgm:spPr/>
    </dgm:pt>
    <dgm:pt modelId="{5C774C92-37BE-4BC4-944A-F2727044A5D3}" type="pres">
      <dgm:prSet presAssocID="{5AD5D407-1156-48BE-8E73-F536A88F7D09}" presName="level" presStyleLbl="node1" presStyleIdx="3" presStyleCnt="4">
        <dgm:presLayoutVars>
          <dgm:chMax val="1"/>
          <dgm:bulletEnabled val="1"/>
        </dgm:presLayoutVars>
      </dgm:prSet>
      <dgm:spPr/>
    </dgm:pt>
    <dgm:pt modelId="{69239AE7-2B68-459D-ACB5-BE9041EEC5CE}" type="pres">
      <dgm:prSet presAssocID="{5AD5D407-1156-48BE-8E73-F536A88F7D09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F271C61A-E426-483E-8E73-26D52D22DC59}" type="presOf" srcId="{284F021B-A20B-416D-ABD3-4B8BE32AD600}" destId="{B5478FE0-7559-446A-9C73-F88C663F5F82}" srcOrd="0" destOrd="0" presId="urn:microsoft.com/office/officeart/2005/8/layout/pyramid1"/>
    <dgm:cxn modelId="{61A6AA1C-22AB-4AED-B463-12D41D4CDA08}" type="presOf" srcId="{1B9C31E7-8B24-4366-A265-E9BB9D1CB30D}" destId="{BD51A005-4E64-40B6-BA38-E28E68BAA4D1}" srcOrd="0" destOrd="0" presId="urn:microsoft.com/office/officeart/2005/8/layout/pyramid1"/>
    <dgm:cxn modelId="{B4857128-4C92-4372-BD91-3C7B50877A17}" type="presOf" srcId="{284F021B-A20B-416D-ABD3-4B8BE32AD600}" destId="{FE3A8A76-6380-4E9A-AABB-1676B90E916A}" srcOrd="1" destOrd="0" presId="urn:microsoft.com/office/officeart/2005/8/layout/pyramid1"/>
    <dgm:cxn modelId="{06ADCD28-C55E-4C33-A1C0-43E0FA7F94D4}" type="presOf" srcId="{5AD5D407-1156-48BE-8E73-F536A88F7D09}" destId="{5C774C92-37BE-4BC4-944A-F2727044A5D3}" srcOrd="0" destOrd="0" presId="urn:microsoft.com/office/officeart/2005/8/layout/pyramid1"/>
    <dgm:cxn modelId="{94B8E05F-9393-49A7-B5B4-3F8D8E9C7C58}" srcId="{1B9C31E7-8B24-4366-A265-E9BB9D1CB30D}" destId="{284F021B-A20B-416D-ABD3-4B8BE32AD600}" srcOrd="1" destOrd="0" parTransId="{F6ED7CFD-B199-4EEF-A2EA-F2F92EAE7526}" sibTransId="{6DB14EFC-948D-49C0-B712-2FCF9582B829}"/>
    <dgm:cxn modelId="{A6B6EC4C-D3A9-47AD-A85A-D60CCB14B90A}" type="presOf" srcId="{54668AE6-E165-4131-8347-9F0D6EFA22E3}" destId="{212CD124-E853-4E20-AB79-38DEDE8DA815}" srcOrd="1" destOrd="0" presId="urn:microsoft.com/office/officeart/2005/8/layout/pyramid1"/>
    <dgm:cxn modelId="{C6BF7D6D-F191-43D4-AD80-FFBB37EE5960}" srcId="{1B9C31E7-8B24-4366-A265-E9BB9D1CB30D}" destId="{5AD5D407-1156-48BE-8E73-F536A88F7D09}" srcOrd="3" destOrd="0" parTransId="{7050E5AF-A602-439E-8437-5185F21725F6}" sibTransId="{16A0C0F3-1CA6-40AE-ABD0-3231BF873378}"/>
    <dgm:cxn modelId="{ACE5FF52-BA89-4D0A-82C6-B7526F1B07BB}" type="presOf" srcId="{60CE17EF-63E7-43A4-A2C2-7801E316379C}" destId="{17109E37-90F0-46FA-997B-FE8B740F403A}" srcOrd="0" destOrd="0" presId="urn:microsoft.com/office/officeart/2005/8/layout/pyramid1"/>
    <dgm:cxn modelId="{1ABB8579-3AF8-47B0-B2FE-38199AD1A6BC}" type="presOf" srcId="{54668AE6-E165-4131-8347-9F0D6EFA22E3}" destId="{89CE9148-6DAE-40FC-B4D1-066CCA22C9F5}" srcOrd="0" destOrd="0" presId="urn:microsoft.com/office/officeart/2005/8/layout/pyramid1"/>
    <dgm:cxn modelId="{D4BE70C2-6C83-4B69-BE5F-84E6744F51DB}" srcId="{1B9C31E7-8B24-4366-A265-E9BB9D1CB30D}" destId="{54668AE6-E165-4131-8347-9F0D6EFA22E3}" srcOrd="0" destOrd="0" parTransId="{EECCB1E9-F7B2-4472-B391-CEBE7D8B15D5}" sibTransId="{C8A15198-5C74-4A66-A4C7-6E17CBEDFB9F}"/>
    <dgm:cxn modelId="{2599FCC3-592A-40EC-9FC7-F1AAC6F88808}" srcId="{1B9C31E7-8B24-4366-A265-E9BB9D1CB30D}" destId="{60CE17EF-63E7-43A4-A2C2-7801E316379C}" srcOrd="2" destOrd="0" parTransId="{1D9DC485-E066-4DFC-B2AB-27B45BC42DAE}" sibTransId="{C59462B7-EBB0-4512-80B8-8C676127B6CF}"/>
    <dgm:cxn modelId="{4DE5F4CA-2345-4295-91B7-F3B06AB9CD38}" type="presOf" srcId="{5AD5D407-1156-48BE-8E73-F536A88F7D09}" destId="{69239AE7-2B68-459D-ACB5-BE9041EEC5CE}" srcOrd="1" destOrd="0" presId="urn:microsoft.com/office/officeart/2005/8/layout/pyramid1"/>
    <dgm:cxn modelId="{B51B18DF-EDFD-4813-9791-6CCCA5F0CA52}" type="presOf" srcId="{60CE17EF-63E7-43A4-A2C2-7801E316379C}" destId="{B2794FB1-E02E-43E3-AA27-55758D244251}" srcOrd="1" destOrd="0" presId="urn:microsoft.com/office/officeart/2005/8/layout/pyramid1"/>
    <dgm:cxn modelId="{CA5B1548-1D23-441B-8372-C9F4C45753A6}" type="presParOf" srcId="{BD51A005-4E64-40B6-BA38-E28E68BAA4D1}" destId="{5FE797AC-775A-44E9-ADC6-EF52153E34E0}" srcOrd="0" destOrd="0" presId="urn:microsoft.com/office/officeart/2005/8/layout/pyramid1"/>
    <dgm:cxn modelId="{9F3A88A4-5E52-4084-A0E3-F991A00F4BAC}" type="presParOf" srcId="{5FE797AC-775A-44E9-ADC6-EF52153E34E0}" destId="{89CE9148-6DAE-40FC-B4D1-066CCA22C9F5}" srcOrd="0" destOrd="0" presId="urn:microsoft.com/office/officeart/2005/8/layout/pyramid1"/>
    <dgm:cxn modelId="{0FC57FE7-D4FA-4E30-BF6F-1ADBC4A70AF5}" type="presParOf" srcId="{5FE797AC-775A-44E9-ADC6-EF52153E34E0}" destId="{212CD124-E853-4E20-AB79-38DEDE8DA815}" srcOrd="1" destOrd="0" presId="urn:microsoft.com/office/officeart/2005/8/layout/pyramid1"/>
    <dgm:cxn modelId="{085A73B5-596E-452A-BA3B-12E332B3C91C}" type="presParOf" srcId="{BD51A005-4E64-40B6-BA38-E28E68BAA4D1}" destId="{8DA8A9F6-1A52-4442-9476-1E42E15842E9}" srcOrd="1" destOrd="0" presId="urn:microsoft.com/office/officeart/2005/8/layout/pyramid1"/>
    <dgm:cxn modelId="{FE81224B-2BE4-48E4-874E-18ED47E1128F}" type="presParOf" srcId="{8DA8A9F6-1A52-4442-9476-1E42E15842E9}" destId="{B5478FE0-7559-446A-9C73-F88C663F5F82}" srcOrd="0" destOrd="0" presId="urn:microsoft.com/office/officeart/2005/8/layout/pyramid1"/>
    <dgm:cxn modelId="{B711ABA4-9849-48B9-9949-BACFF6341C00}" type="presParOf" srcId="{8DA8A9F6-1A52-4442-9476-1E42E15842E9}" destId="{FE3A8A76-6380-4E9A-AABB-1676B90E916A}" srcOrd="1" destOrd="0" presId="urn:microsoft.com/office/officeart/2005/8/layout/pyramid1"/>
    <dgm:cxn modelId="{68F80136-CA90-4B6A-A68A-30A7915F3F79}" type="presParOf" srcId="{BD51A005-4E64-40B6-BA38-E28E68BAA4D1}" destId="{4AC5BC9B-89F3-469C-AEF3-EA6343AA74DC}" srcOrd="2" destOrd="0" presId="urn:microsoft.com/office/officeart/2005/8/layout/pyramid1"/>
    <dgm:cxn modelId="{35BF0174-9B21-4EE7-8C15-344320D17A13}" type="presParOf" srcId="{4AC5BC9B-89F3-469C-AEF3-EA6343AA74DC}" destId="{17109E37-90F0-46FA-997B-FE8B740F403A}" srcOrd="0" destOrd="0" presId="urn:microsoft.com/office/officeart/2005/8/layout/pyramid1"/>
    <dgm:cxn modelId="{518C8131-7158-4DEF-AAE1-24C30E7695DA}" type="presParOf" srcId="{4AC5BC9B-89F3-469C-AEF3-EA6343AA74DC}" destId="{B2794FB1-E02E-43E3-AA27-55758D244251}" srcOrd="1" destOrd="0" presId="urn:microsoft.com/office/officeart/2005/8/layout/pyramid1"/>
    <dgm:cxn modelId="{A3EE005F-18F0-4A79-BA8D-BFDA0248A20C}" type="presParOf" srcId="{BD51A005-4E64-40B6-BA38-E28E68BAA4D1}" destId="{6F4D7FE3-99E1-4B69-B90B-F534929EE84B}" srcOrd="3" destOrd="0" presId="urn:microsoft.com/office/officeart/2005/8/layout/pyramid1"/>
    <dgm:cxn modelId="{3FDE007D-1B65-4F42-B99B-D41FC2FA2C36}" type="presParOf" srcId="{6F4D7FE3-99E1-4B69-B90B-F534929EE84B}" destId="{5C774C92-37BE-4BC4-944A-F2727044A5D3}" srcOrd="0" destOrd="0" presId="urn:microsoft.com/office/officeart/2005/8/layout/pyramid1"/>
    <dgm:cxn modelId="{94D6A580-59DB-454E-BF2F-ED9DBCBABDCF}" type="presParOf" srcId="{6F4D7FE3-99E1-4B69-B90B-F534929EE84B}" destId="{69239AE7-2B68-459D-ACB5-BE9041EEC5C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B7963-597E-4904-A0CB-6AF0E15BC254}">
      <dsp:nvSpPr>
        <dsp:cNvPr id="0" name=""/>
        <dsp:cNvSpPr/>
      </dsp:nvSpPr>
      <dsp:spPr>
        <a:xfrm rot="10800000">
          <a:off x="0" y="0"/>
          <a:ext cx="8596312" cy="863672"/>
        </a:xfrm>
        <a:prstGeom prst="trapezoid">
          <a:avLst>
            <a:gd name="adj" fmla="val 11073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Public</a:t>
          </a:r>
        </a:p>
      </dsp:txBody>
      <dsp:txXfrm rot="-10800000">
        <a:off x="1504354" y="0"/>
        <a:ext cx="5587602" cy="863672"/>
      </dsp:txXfrm>
    </dsp:sp>
    <dsp:sp modelId="{50300F55-F6D9-437C-BDED-9ACBC134A536}">
      <dsp:nvSpPr>
        <dsp:cNvPr id="0" name=""/>
        <dsp:cNvSpPr/>
      </dsp:nvSpPr>
      <dsp:spPr>
        <a:xfrm rot="10800000">
          <a:off x="956397" y="863672"/>
          <a:ext cx="6683516" cy="863672"/>
        </a:xfrm>
        <a:prstGeom prst="trapezoid">
          <a:avLst>
            <a:gd name="adj" fmla="val 11073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Organization</a:t>
          </a:r>
        </a:p>
      </dsp:txBody>
      <dsp:txXfrm rot="-10800000">
        <a:off x="2126013" y="863672"/>
        <a:ext cx="4344285" cy="863672"/>
      </dsp:txXfrm>
    </dsp:sp>
    <dsp:sp modelId="{8771F05C-06F2-4255-B5E1-04BF0B31F201}">
      <dsp:nvSpPr>
        <dsp:cNvPr id="0" name=""/>
        <dsp:cNvSpPr/>
      </dsp:nvSpPr>
      <dsp:spPr>
        <a:xfrm rot="10800000">
          <a:off x="1912795" y="1727344"/>
          <a:ext cx="4770721" cy="863672"/>
        </a:xfrm>
        <a:prstGeom prst="trapezoid">
          <a:avLst>
            <a:gd name="adj" fmla="val 11073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PBI Users</a:t>
          </a:r>
        </a:p>
      </dsp:txBody>
      <dsp:txXfrm rot="-10800000">
        <a:off x="2747671" y="1727344"/>
        <a:ext cx="3100969" cy="863672"/>
      </dsp:txXfrm>
    </dsp:sp>
    <dsp:sp modelId="{0B5A3F3F-0487-4B71-91FB-08344135A7AD}">
      <dsp:nvSpPr>
        <dsp:cNvPr id="0" name=""/>
        <dsp:cNvSpPr/>
      </dsp:nvSpPr>
      <dsp:spPr>
        <a:xfrm rot="10800000">
          <a:off x="2869192" y="2591016"/>
          <a:ext cx="2857926" cy="1290420"/>
        </a:xfrm>
        <a:prstGeom prst="trapezoid">
          <a:avLst>
            <a:gd name="adj" fmla="val 11073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Team</a:t>
          </a:r>
          <a:br>
            <a:rPr lang="en-US" sz="4400" kern="1200" dirty="0"/>
          </a:br>
          <a:endParaRPr lang="en-US" sz="4400" kern="1200" dirty="0"/>
        </a:p>
      </dsp:txBody>
      <dsp:txXfrm rot="-10800000">
        <a:off x="2869192" y="2591016"/>
        <a:ext cx="2857926" cy="12904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7C364-9481-475A-A173-13900A19710F}">
      <dsp:nvSpPr>
        <dsp:cNvPr id="0" name=""/>
        <dsp:cNvSpPr/>
      </dsp:nvSpPr>
      <dsp:spPr>
        <a:xfrm rot="21300000">
          <a:off x="19003" y="1535843"/>
          <a:ext cx="8558304" cy="809750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E9DE35-04CF-441C-BE39-8E009A0F74B4}">
      <dsp:nvSpPr>
        <dsp:cNvPr id="0" name=""/>
        <dsp:cNvSpPr/>
      </dsp:nvSpPr>
      <dsp:spPr>
        <a:xfrm>
          <a:off x="1031557" y="194071"/>
          <a:ext cx="2578893" cy="1552574"/>
        </a:xfrm>
        <a:prstGeom prst="downArrow">
          <a:avLst/>
        </a:prstGeom>
        <a:solidFill>
          <a:srgbClr val="C0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192C8-2133-4F28-BF90-D5F5C8F05DC8}">
      <dsp:nvSpPr>
        <dsp:cNvPr id="0" name=""/>
        <dsp:cNvSpPr/>
      </dsp:nvSpPr>
      <dsp:spPr>
        <a:xfrm>
          <a:off x="4416647" y="0"/>
          <a:ext cx="3029615" cy="1630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IT Governance</a:t>
          </a:r>
          <a:br>
            <a:rPr lang="en-US" sz="3000" kern="1200" dirty="0"/>
          </a:br>
          <a:r>
            <a:rPr lang="en-US" sz="3000" kern="1200" dirty="0"/>
            <a:t>(High Scale)</a:t>
          </a:r>
        </a:p>
      </dsp:txBody>
      <dsp:txXfrm>
        <a:off x="4416647" y="0"/>
        <a:ext cx="3029615" cy="1630203"/>
      </dsp:txXfrm>
    </dsp:sp>
    <dsp:sp modelId="{DF86832A-72EF-48CF-9C1B-567AF3104C3C}">
      <dsp:nvSpPr>
        <dsp:cNvPr id="0" name=""/>
        <dsp:cNvSpPr/>
      </dsp:nvSpPr>
      <dsp:spPr>
        <a:xfrm>
          <a:off x="4985860" y="2134790"/>
          <a:ext cx="2578893" cy="1552574"/>
        </a:xfrm>
        <a:prstGeom prst="upArrow">
          <a:avLst/>
        </a:prstGeom>
        <a:solidFill>
          <a:schemeClr val="accent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DF343-CA70-4857-8FE2-CBB8DC1D1B55}">
      <dsp:nvSpPr>
        <dsp:cNvPr id="0" name=""/>
        <dsp:cNvSpPr/>
      </dsp:nvSpPr>
      <dsp:spPr>
        <a:xfrm>
          <a:off x="1137876" y="2251233"/>
          <a:ext cx="3053960" cy="1630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Self-Service BI</a:t>
          </a:r>
          <a:br>
            <a:rPr lang="en-US" sz="3000" kern="1200" dirty="0"/>
          </a:br>
          <a:r>
            <a:rPr lang="en-US" sz="3000" kern="1200" dirty="0"/>
            <a:t>(Small Scale)</a:t>
          </a:r>
        </a:p>
      </dsp:txBody>
      <dsp:txXfrm>
        <a:off x="1137876" y="2251233"/>
        <a:ext cx="3053960" cy="16302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B7963-597E-4904-A0CB-6AF0E15BC254}">
      <dsp:nvSpPr>
        <dsp:cNvPr id="0" name=""/>
        <dsp:cNvSpPr/>
      </dsp:nvSpPr>
      <dsp:spPr>
        <a:xfrm rot="10800000">
          <a:off x="0" y="0"/>
          <a:ext cx="8596312" cy="970359"/>
        </a:xfrm>
        <a:prstGeom prst="trapezoid">
          <a:avLst>
            <a:gd name="adj" fmla="val 110736"/>
          </a:avLst>
        </a:prstGeom>
        <a:solidFill>
          <a:schemeClr val="bg2">
            <a:lumMod val="9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5000</a:t>
          </a:r>
        </a:p>
      </dsp:txBody>
      <dsp:txXfrm rot="-10800000">
        <a:off x="1504354" y="0"/>
        <a:ext cx="5587602" cy="970359"/>
      </dsp:txXfrm>
    </dsp:sp>
    <dsp:sp modelId="{50300F55-F6D9-437C-BDED-9ACBC134A536}">
      <dsp:nvSpPr>
        <dsp:cNvPr id="0" name=""/>
        <dsp:cNvSpPr/>
      </dsp:nvSpPr>
      <dsp:spPr>
        <a:xfrm rot="10800000">
          <a:off x="1074539" y="970359"/>
          <a:ext cx="6447234" cy="970359"/>
        </a:xfrm>
        <a:prstGeom prst="trapezoid">
          <a:avLst>
            <a:gd name="adj" fmla="val 110736"/>
          </a:avLst>
        </a:prstGeom>
        <a:solidFill>
          <a:schemeClr val="bg2">
            <a:lumMod val="9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500</a:t>
          </a:r>
        </a:p>
      </dsp:txBody>
      <dsp:txXfrm rot="-10800000">
        <a:off x="2202804" y="970359"/>
        <a:ext cx="4190702" cy="970359"/>
      </dsp:txXfrm>
    </dsp:sp>
    <dsp:sp modelId="{8771F05C-06F2-4255-B5E1-04BF0B31F201}">
      <dsp:nvSpPr>
        <dsp:cNvPr id="0" name=""/>
        <dsp:cNvSpPr/>
      </dsp:nvSpPr>
      <dsp:spPr>
        <a:xfrm rot="10800000">
          <a:off x="2149078" y="1940718"/>
          <a:ext cx="4298156" cy="970359"/>
        </a:xfrm>
        <a:prstGeom prst="trapezoid">
          <a:avLst>
            <a:gd name="adj" fmla="val 110736"/>
          </a:avLst>
        </a:prstGeom>
        <a:solidFill>
          <a:schemeClr val="bg2">
            <a:lumMod val="9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50</a:t>
          </a:r>
        </a:p>
      </dsp:txBody>
      <dsp:txXfrm rot="-10800000">
        <a:off x="2901255" y="1940718"/>
        <a:ext cx="2793801" cy="970359"/>
      </dsp:txXfrm>
    </dsp:sp>
    <dsp:sp modelId="{0B5A3F3F-0487-4B71-91FB-08344135A7AD}">
      <dsp:nvSpPr>
        <dsp:cNvPr id="0" name=""/>
        <dsp:cNvSpPr/>
      </dsp:nvSpPr>
      <dsp:spPr>
        <a:xfrm rot="10800000">
          <a:off x="3223617" y="2911077"/>
          <a:ext cx="2149078" cy="970359"/>
        </a:xfrm>
        <a:prstGeom prst="trapezoid">
          <a:avLst>
            <a:gd name="adj" fmla="val 11073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5</a:t>
          </a:r>
        </a:p>
      </dsp:txBody>
      <dsp:txXfrm rot="-10800000">
        <a:off x="3223617" y="2911077"/>
        <a:ext cx="2149078" cy="9703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B7963-597E-4904-A0CB-6AF0E15BC254}">
      <dsp:nvSpPr>
        <dsp:cNvPr id="0" name=""/>
        <dsp:cNvSpPr/>
      </dsp:nvSpPr>
      <dsp:spPr>
        <a:xfrm rot="10800000">
          <a:off x="0" y="0"/>
          <a:ext cx="8596312" cy="970359"/>
        </a:xfrm>
        <a:prstGeom prst="trapezoid">
          <a:avLst>
            <a:gd name="adj" fmla="val 110736"/>
          </a:avLst>
        </a:prstGeom>
        <a:solidFill>
          <a:schemeClr val="bg2">
            <a:lumMod val="9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5000</a:t>
          </a:r>
        </a:p>
      </dsp:txBody>
      <dsp:txXfrm rot="-10800000">
        <a:off x="1504354" y="0"/>
        <a:ext cx="5587602" cy="970359"/>
      </dsp:txXfrm>
    </dsp:sp>
    <dsp:sp modelId="{50300F55-F6D9-437C-BDED-9ACBC134A536}">
      <dsp:nvSpPr>
        <dsp:cNvPr id="0" name=""/>
        <dsp:cNvSpPr/>
      </dsp:nvSpPr>
      <dsp:spPr>
        <a:xfrm rot="10800000">
          <a:off x="1074539" y="970359"/>
          <a:ext cx="6447234" cy="970359"/>
        </a:xfrm>
        <a:prstGeom prst="trapezoid">
          <a:avLst>
            <a:gd name="adj" fmla="val 110736"/>
          </a:avLst>
        </a:prstGeom>
        <a:solidFill>
          <a:schemeClr val="bg2">
            <a:lumMod val="9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500</a:t>
          </a:r>
        </a:p>
      </dsp:txBody>
      <dsp:txXfrm rot="-10800000">
        <a:off x="2202804" y="970359"/>
        <a:ext cx="4190702" cy="970359"/>
      </dsp:txXfrm>
    </dsp:sp>
    <dsp:sp modelId="{8771F05C-06F2-4255-B5E1-04BF0B31F201}">
      <dsp:nvSpPr>
        <dsp:cNvPr id="0" name=""/>
        <dsp:cNvSpPr/>
      </dsp:nvSpPr>
      <dsp:spPr>
        <a:xfrm rot="10800000">
          <a:off x="2149078" y="1940718"/>
          <a:ext cx="4298156" cy="970359"/>
        </a:xfrm>
        <a:prstGeom prst="trapezoid">
          <a:avLst>
            <a:gd name="adj" fmla="val 11073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50</a:t>
          </a:r>
        </a:p>
      </dsp:txBody>
      <dsp:txXfrm rot="-10800000">
        <a:off x="2901255" y="1940718"/>
        <a:ext cx="2793801" cy="970359"/>
      </dsp:txXfrm>
    </dsp:sp>
    <dsp:sp modelId="{0B5A3F3F-0487-4B71-91FB-08344135A7AD}">
      <dsp:nvSpPr>
        <dsp:cNvPr id="0" name=""/>
        <dsp:cNvSpPr/>
      </dsp:nvSpPr>
      <dsp:spPr>
        <a:xfrm rot="10800000">
          <a:off x="3223617" y="2911077"/>
          <a:ext cx="2149078" cy="970359"/>
        </a:xfrm>
        <a:prstGeom prst="trapezoid">
          <a:avLst>
            <a:gd name="adj" fmla="val 110736"/>
          </a:avLst>
        </a:prstGeom>
        <a:solidFill>
          <a:schemeClr val="bg2">
            <a:lumMod val="9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5</a:t>
          </a:r>
        </a:p>
      </dsp:txBody>
      <dsp:txXfrm rot="-10800000">
        <a:off x="3223617" y="2911077"/>
        <a:ext cx="2149078" cy="9703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B7963-597E-4904-A0CB-6AF0E15BC254}">
      <dsp:nvSpPr>
        <dsp:cNvPr id="0" name=""/>
        <dsp:cNvSpPr/>
      </dsp:nvSpPr>
      <dsp:spPr>
        <a:xfrm rot="10800000">
          <a:off x="0" y="0"/>
          <a:ext cx="8596312" cy="970359"/>
        </a:xfrm>
        <a:prstGeom prst="trapezoid">
          <a:avLst>
            <a:gd name="adj" fmla="val 110736"/>
          </a:avLst>
        </a:prstGeom>
        <a:solidFill>
          <a:schemeClr val="bg2">
            <a:lumMod val="9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5000</a:t>
          </a:r>
        </a:p>
      </dsp:txBody>
      <dsp:txXfrm rot="-10800000">
        <a:off x="1504354" y="0"/>
        <a:ext cx="5587602" cy="970359"/>
      </dsp:txXfrm>
    </dsp:sp>
    <dsp:sp modelId="{50300F55-F6D9-437C-BDED-9ACBC134A536}">
      <dsp:nvSpPr>
        <dsp:cNvPr id="0" name=""/>
        <dsp:cNvSpPr/>
      </dsp:nvSpPr>
      <dsp:spPr>
        <a:xfrm rot="10800000">
          <a:off x="1074539" y="970359"/>
          <a:ext cx="6447234" cy="970359"/>
        </a:xfrm>
        <a:prstGeom prst="trapezoid">
          <a:avLst>
            <a:gd name="adj" fmla="val 11073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500</a:t>
          </a:r>
        </a:p>
      </dsp:txBody>
      <dsp:txXfrm rot="-10800000">
        <a:off x="2202804" y="970359"/>
        <a:ext cx="4190702" cy="970359"/>
      </dsp:txXfrm>
    </dsp:sp>
    <dsp:sp modelId="{8771F05C-06F2-4255-B5E1-04BF0B31F201}">
      <dsp:nvSpPr>
        <dsp:cNvPr id="0" name=""/>
        <dsp:cNvSpPr/>
      </dsp:nvSpPr>
      <dsp:spPr>
        <a:xfrm rot="10800000">
          <a:off x="2149078" y="1940718"/>
          <a:ext cx="4298156" cy="970359"/>
        </a:xfrm>
        <a:prstGeom prst="trapezoid">
          <a:avLst>
            <a:gd name="adj" fmla="val 110736"/>
          </a:avLst>
        </a:prstGeom>
        <a:solidFill>
          <a:schemeClr val="bg2">
            <a:lumMod val="9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50</a:t>
          </a:r>
        </a:p>
      </dsp:txBody>
      <dsp:txXfrm rot="-10800000">
        <a:off x="2901255" y="1940718"/>
        <a:ext cx="2793801" cy="970359"/>
      </dsp:txXfrm>
    </dsp:sp>
    <dsp:sp modelId="{0B5A3F3F-0487-4B71-91FB-08344135A7AD}">
      <dsp:nvSpPr>
        <dsp:cNvPr id="0" name=""/>
        <dsp:cNvSpPr/>
      </dsp:nvSpPr>
      <dsp:spPr>
        <a:xfrm rot="10800000">
          <a:off x="3223617" y="2911077"/>
          <a:ext cx="2149078" cy="970359"/>
        </a:xfrm>
        <a:prstGeom prst="trapezoid">
          <a:avLst>
            <a:gd name="adj" fmla="val 110736"/>
          </a:avLst>
        </a:prstGeom>
        <a:solidFill>
          <a:schemeClr val="bg2">
            <a:lumMod val="9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5</a:t>
          </a:r>
        </a:p>
      </dsp:txBody>
      <dsp:txXfrm rot="-10800000">
        <a:off x="3223617" y="2911077"/>
        <a:ext cx="2149078" cy="9703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B7963-597E-4904-A0CB-6AF0E15BC254}">
      <dsp:nvSpPr>
        <dsp:cNvPr id="0" name=""/>
        <dsp:cNvSpPr/>
      </dsp:nvSpPr>
      <dsp:spPr>
        <a:xfrm rot="10800000">
          <a:off x="0" y="0"/>
          <a:ext cx="8596312" cy="970359"/>
        </a:xfrm>
        <a:prstGeom prst="trapezoid">
          <a:avLst>
            <a:gd name="adj" fmla="val 11073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5000</a:t>
          </a:r>
        </a:p>
      </dsp:txBody>
      <dsp:txXfrm rot="-10800000">
        <a:off x="1504354" y="0"/>
        <a:ext cx="5587602" cy="970359"/>
      </dsp:txXfrm>
    </dsp:sp>
    <dsp:sp modelId="{50300F55-F6D9-437C-BDED-9ACBC134A536}">
      <dsp:nvSpPr>
        <dsp:cNvPr id="0" name=""/>
        <dsp:cNvSpPr/>
      </dsp:nvSpPr>
      <dsp:spPr>
        <a:xfrm rot="10800000">
          <a:off x="1074539" y="970359"/>
          <a:ext cx="6447234" cy="970359"/>
        </a:xfrm>
        <a:prstGeom prst="trapezoid">
          <a:avLst>
            <a:gd name="adj" fmla="val 110736"/>
          </a:avLst>
        </a:prstGeom>
        <a:solidFill>
          <a:schemeClr val="bg2">
            <a:lumMod val="9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500</a:t>
          </a:r>
        </a:p>
      </dsp:txBody>
      <dsp:txXfrm rot="-10800000">
        <a:off x="2202804" y="970359"/>
        <a:ext cx="4190702" cy="970359"/>
      </dsp:txXfrm>
    </dsp:sp>
    <dsp:sp modelId="{8771F05C-06F2-4255-B5E1-04BF0B31F201}">
      <dsp:nvSpPr>
        <dsp:cNvPr id="0" name=""/>
        <dsp:cNvSpPr/>
      </dsp:nvSpPr>
      <dsp:spPr>
        <a:xfrm rot="10800000">
          <a:off x="2149078" y="1940718"/>
          <a:ext cx="4298156" cy="970359"/>
        </a:xfrm>
        <a:prstGeom prst="trapezoid">
          <a:avLst>
            <a:gd name="adj" fmla="val 110736"/>
          </a:avLst>
        </a:prstGeom>
        <a:solidFill>
          <a:schemeClr val="bg2">
            <a:lumMod val="9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50</a:t>
          </a:r>
        </a:p>
      </dsp:txBody>
      <dsp:txXfrm rot="-10800000">
        <a:off x="2901255" y="1940718"/>
        <a:ext cx="2793801" cy="970359"/>
      </dsp:txXfrm>
    </dsp:sp>
    <dsp:sp modelId="{0B5A3F3F-0487-4B71-91FB-08344135A7AD}">
      <dsp:nvSpPr>
        <dsp:cNvPr id="0" name=""/>
        <dsp:cNvSpPr/>
      </dsp:nvSpPr>
      <dsp:spPr>
        <a:xfrm rot="10800000">
          <a:off x="3223617" y="2911077"/>
          <a:ext cx="2149078" cy="970359"/>
        </a:xfrm>
        <a:prstGeom prst="trapezoid">
          <a:avLst>
            <a:gd name="adj" fmla="val 110736"/>
          </a:avLst>
        </a:prstGeom>
        <a:solidFill>
          <a:schemeClr val="bg2">
            <a:lumMod val="9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5</a:t>
          </a:r>
        </a:p>
      </dsp:txBody>
      <dsp:txXfrm rot="-10800000">
        <a:off x="3223617" y="2911077"/>
        <a:ext cx="2149078" cy="9703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E9148-6DAE-40FC-B4D1-066CCA22C9F5}">
      <dsp:nvSpPr>
        <dsp:cNvPr id="0" name=""/>
        <dsp:cNvSpPr/>
      </dsp:nvSpPr>
      <dsp:spPr>
        <a:xfrm>
          <a:off x="2664768" y="0"/>
          <a:ext cx="3266775" cy="1475025"/>
        </a:xfrm>
        <a:prstGeom prst="trapezoid">
          <a:avLst>
            <a:gd name="adj" fmla="val 11073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b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Dashboards</a:t>
          </a:r>
          <a:br>
            <a:rPr lang="en-US" sz="2400" kern="1200" dirty="0"/>
          </a:br>
          <a:r>
            <a:rPr lang="en-US" sz="2400" kern="1200" dirty="0"/>
            <a:t>Workspaces</a:t>
          </a:r>
        </a:p>
      </dsp:txBody>
      <dsp:txXfrm>
        <a:off x="2664768" y="0"/>
        <a:ext cx="3266775" cy="1475025"/>
      </dsp:txXfrm>
    </dsp:sp>
    <dsp:sp modelId="{B5478FE0-7559-446A-9C73-F88C663F5F82}">
      <dsp:nvSpPr>
        <dsp:cNvPr id="0" name=""/>
        <dsp:cNvSpPr/>
      </dsp:nvSpPr>
      <dsp:spPr>
        <a:xfrm>
          <a:off x="1776512" y="1475025"/>
          <a:ext cx="5043287" cy="802137"/>
        </a:xfrm>
        <a:prstGeom prst="trapezoid">
          <a:avLst>
            <a:gd name="adj" fmla="val 11073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Apps</a:t>
          </a:r>
        </a:p>
      </dsp:txBody>
      <dsp:txXfrm>
        <a:off x="2659087" y="1475025"/>
        <a:ext cx="3278136" cy="802137"/>
      </dsp:txXfrm>
    </dsp:sp>
    <dsp:sp modelId="{17109E37-90F0-46FA-997B-FE8B740F403A}">
      <dsp:nvSpPr>
        <dsp:cNvPr id="0" name=""/>
        <dsp:cNvSpPr/>
      </dsp:nvSpPr>
      <dsp:spPr>
        <a:xfrm>
          <a:off x="888256" y="2277162"/>
          <a:ext cx="6819799" cy="802137"/>
        </a:xfrm>
        <a:prstGeom prst="trapezoid">
          <a:avLst>
            <a:gd name="adj" fmla="val 11073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Premium / Report Server / SharePoint</a:t>
          </a:r>
          <a:endParaRPr lang="en-US" sz="3600" kern="1200" dirty="0"/>
        </a:p>
      </dsp:txBody>
      <dsp:txXfrm>
        <a:off x="2081721" y="2277162"/>
        <a:ext cx="4432869" cy="802137"/>
      </dsp:txXfrm>
    </dsp:sp>
    <dsp:sp modelId="{5C774C92-37BE-4BC4-944A-F2727044A5D3}">
      <dsp:nvSpPr>
        <dsp:cNvPr id="0" name=""/>
        <dsp:cNvSpPr/>
      </dsp:nvSpPr>
      <dsp:spPr>
        <a:xfrm>
          <a:off x="0" y="3079299"/>
          <a:ext cx="8596312" cy="802137"/>
        </a:xfrm>
        <a:prstGeom prst="trapezoid">
          <a:avLst>
            <a:gd name="adj" fmla="val 11073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Power BI Embedded / </a:t>
          </a:r>
          <a:br>
            <a:rPr lang="en-US" sz="2700" kern="1200" dirty="0"/>
          </a:br>
          <a:r>
            <a:rPr lang="en-US" sz="2700" kern="1200" dirty="0"/>
            <a:t>Publish To Web</a:t>
          </a:r>
        </a:p>
      </dsp:txBody>
      <dsp:txXfrm>
        <a:off x="1504354" y="3079299"/>
        <a:ext cx="5587602" cy="802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64E01-1733-403D-BAD9-6D35E943522F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EE05D-79AE-4C6C-A483-F0D208EF2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55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EE05D-79AE-4C6C-A483-F0D208EF2CF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68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EE05D-79AE-4C6C-A483-F0D208EF2C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86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1989669" y="2307813"/>
            <a:ext cx="1587499" cy="15609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5971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  <p:sldLayoutId id="214748366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docs.microsoft.com/en-us/power-bi/whitepaper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r/SQPVFN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AEF0F-33D2-46C6-BC20-1342BBDF12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Power BI Deployment:</a:t>
            </a:r>
            <a:br>
              <a:rPr lang="en-US" dirty="0"/>
            </a:br>
            <a:r>
              <a:rPr lang="en-US" dirty="0"/>
              <a:t>Scaling from 5 to 5000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65000-5CA3-441D-9088-B5A1ABFB3B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Eugene Meidinger</a:t>
            </a:r>
          </a:p>
          <a:p>
            <a:r>
              <a:rPr lang="en-US" dirty="0"/>
              <a:t>@</a:t>
            </a:r>
            <a:r>
              <a:rPr lang="en-US" dirty="0" err="1"/>
              <a:t>sqlgene</a:t>
            </a:r>
            <a:r>
              <a:rPr lang="en-US" dirty="0"/>
              <a:t> / sqlgene.com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88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F9693-AC60-470C-B93A-AD19F73B8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Workspace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8F1DC-8745-42EF-A74A-A7E95748C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workspace</a:t>
            </a:r>
          </a:p>
          <a:p>
            <a:pPr lvl="1"/>
            <a:r>
              <a:rPr lang="en-US" dirty="0"/>
              <a:t>Creates an Office 365 Group</a:t>
            </a:r>
          </a:p>
          <a:p>
            <a:r>
              <a:rPr lang="en-US" dirty="0"/>
              <a:t>Gives other users access to Dashboards, Reports &amp; Datasets</a:t>
            </a:r>
          </a:p>
          <a:p>
            <a:r>
              <a:rPr lang="en-US" dirty="0"/>
              <a:t>Two levels of Permission</a:t>
            </a:r>
          </a:p>
          <a:p>
            <a:pPr lvl="1"/>
            <a:r>
              <a:rPr lang="en-US" dirty="0"/>
              <a:t>Admin</a:t>
            </a:r>
          </a:p>
          <a:p>
            <a:pPr lvl="1"/>
            <a:r>
              <a:rPr lang="en-US" dirty="0"/>
              <a:t>Member</a:t>
            </a:r>
          </a:p>
          <a:p>
            <a:r>
              <a:rPr lang="en-US" dirty="0"/>
              <a:t>Members can be set to read-only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40E278-5618-4242-9221-DFAA3B81C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8601" y="1930400"/>
            <a:ext cx="3058478" cy="30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767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6D7C3-22FE-4732-9419-F54AB8E13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with All Power BI Users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3509474-9EFC-48AC-9110-ECF02DDFBB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46441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9104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B90E0-CBD7-482D-BC17-F2F5CB909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Content Packs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0526D-BEC1-409F-9593-5190B7D70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Organizational content packs are DEPRECATED</a:t>
            </a:r>
          </a:p>
          <a:p>
            <a:r>
              <a:rPr lang="en-US" sz="2800" dirty="0"/>
              <a:t>Replaced by Apps</a:t>
            </a:r>
          </a:p>
          <a:p>
            <a:r>
              <a:rPr lang="en-US" sz="2800" dirty="0"/>
              <a:t>Only ideal for report templating</a:t>
            </a:r>
          </a:p>
          <a:p>
            <a:pPr lvl="1"/>
            <a:r>
              <a:rPr lang="en-US" sz="2600" dirty="0"/>
              <a:t>Allows users to make a copy</a:t>
            </a:r>
          </a:p>
          <a:p>
            <a:pPr lvl="1"/>
            <a:r>
              <a:rPr lang="en-US" sz="2600" dirty="0"/>
              <a:t>User then safely customize reports</a:t>
            </a:r>
          </a:p>
        </p:txBody>
      </p:sp>
    </p:spTree>
    <p:extLst>
      <p:ext uri="{BB962C8B-B14F-4D97-AF65-F5344CB8AC3E}">
        <p14:creationId xmlns:p14="http://schemas.microsoft.com/office/powerpoint/2010/main" val="1637911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EF61D-72D0-4BBB-A8E3-8C0A3EE1D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BI Apps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8EE4B-2E81-45DB-A5AD-A83DAC012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Power BI App = Shared workspace + Publishing</a:t>
            </a:r>
          </a:p>
          <a:p>
            <a:r>
              <a:rPr lang="en-US" sz="2400"/>
              <a:t>Official </a:t>
            </a:r>
            <a:r>
              <a:rPr lang="en-US" sz="2400" dirty="0"/>
              <a:t>replacement for </a:t>
            </a:r>
          </a:p>
          <a:p>
            <a:pPr lvl="1"/>
            <a:r>
              <a:rPr lang="en-US" sz="2000" dirty="0"/>
              <a:t>Group Workspaces</a:t>
            </a:r>
          </a:p>
          <a:p>
            <a:pPr lvl="1"/>
            <a:r>
              <a:rPr lang="en-US" sz="2000" dirty="0"/>
              <a:t>Organization Content Packs</a:t>
            </a:r>
          </a:p>
          <a:p>
            <a:r>
              <a:rPr lang="en-US" sz="2400" dirty="0"/>
              <a:t>Allows for Staging and QA</a:t>
            </a:r>
          </a:p>
          <a:p>
            <a:r>
              <a:rPr lang="en-US" sz="2400" dirty="0"/>
              <a:t>Allows for selective publishing</a:t>
            </a:r>
          </a:p>
          <a:p>
            <a:r>
              <a:rPr lang="en-US" sz="2400" u="sng" dirty="0"/>
              <a:t>THE</a:t>
            </a:r>
            <a:r>
              <a:rPr lang="en-US" sz="2400" dirty="0"/>
              <a:t> method for sharing with all Power BI Users in Org</a:t>
            </a:r>
          </a:p>
          <a:p>
            <a:r>
              <a:rPr lang="en-US" sz="2400" dirty="0"/>
              <a:t>Actual sharing is done via URL / Searching currently</a:t>
            </a:r>
          </a:p>
        </p:txBody>
      </p:sp>
    </p:spTree>
    <p:extLst>
      <p:ext uri="{BB962C8B-B14F-4D97-AF65-F5344CB8AC3E}">
        <p14:creationId xmlns:p14="http://schemas.microsoft.com/office/powerpoint/2010/main" val="2299084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6D7C3-22FE-4732-9419-F54AB8E13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with Your Organization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3509474-9EFC-48AC-9110-ECF02DDFBB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7873047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9712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13C61-9486-43FE-8D55-43E3E95D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BI Premium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38F8F-2973-43D5-9F00-E982E24CF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VERY EXPENSIVE</a:t>
            </a:r>
          </a:p>
          <a:p>
            <a:pPr lvl="1"/>
            <a:r>
              <a:rPr lang="en-US" sz="1800" dirty="0"/>
              <a:t>Starting at $5000 per month</a:t>
            </a:r>
          </a:p>
          <a:p>
            <a:r>
              <a:rPr lang="en-US" sz="2000" dirty="0"/>
              <a:t>Licenses </a:t>
            </a:r>
            <a:r>
              <a:rPr lang="en-US" sz="2000" b="1" u="sng" dirty="0"/>
              <a:t>capacity</a:t>
            </a:r>
            <a:r>
              <a:rPr lang="en-US" sz="2000" dirty="0"/>
              <a:t>, not users</a:t>
            </a:r>
          </a:p>
          <a:p>
            <a:r>
              <a:rPr lang="en-US" sz="2000" dirty="0"/>
              <a:t>Ideal for </a:t>
            </a:r>
          </a:p>
          <a:p>
            <a:pPr lvl="1"/>
            <a:r>
              <a:rPr lang="en-US" sz="1800" dirty="0"/>
              <a:t>Large user bases</a:t>
            </a:r>
          </a:p>
          <a:p>
            <a:pPr lvl="1"/>
            <a:r>
              <a:rPr lang="en-US" sz="1800" dirty="0"/>
              <a:t>Large data sets</a:t>
            </a:r>
          </a:p>
          <a:p>
            <a:pPr lvl="1"/>
            <a:r>
              <a:rPr lang="en-US" sz="1800" dirty="0"/>
              <a:t>High performance</a:t>
            </a:r>
          </a:p>
          <a:p>
            <a:r>
              <a:rPr lang="en-US" sz="2000" dirty="0"/>
              <a:t>User experience is exactly the same</a:t>
            </a:r>
          </a:p>
          <a:p>
            <a:pPr lvl="1"/>
            <a:r>
              <a:rPr lang="en-US" sz="1800" dirty="0"/>
              <a:t>More about licensing than deployment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8A2C5A-5F73-4AE7-B1DF-441BAB019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5342" y="2160589"/>
            <a:ext cx="2642222" cy="21370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4C5E85-4221-4912-9C44-9701B731C890}"/>
              </a:ext>
            </a:extLst>
          </p:cNvPr>
          <p:cNvSpPr txBox="1"/>
          <p:nvPr/>
        </p:nvSpPr>
        <p:spPr>
          <a:xfrm>
            <a:off x="6014108" y="4343203"/>
            <a:ext cx="2353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Microsoft</a:t>
            </a:r>
          </a:p>
        </p:txBody>
      </p:sp>
    </p:spTree>
    <p:extLst>
      <p:ext uri="{BB962C8B-B14F-4D97-AF65-F5344CB8AC3E}">
        <p14:creationId xmlns:p14="http://schemas.microsoft.com/office/powerpoint/2010/main" val="3494813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F449-318D-43DA-AA8A-A78FF4A0C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SharePoint Embedding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070F2-626F-404D-BF48-AF21C3CFD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Shows report as Web Part</a:t>
            </a:r>
          </a:p>
          <a:p>
            <a:r>
              <a:rPr lang="en-US" sz="2400" dirty="0"/>
              <a:t>Licensing requires: </a:t>
            </a:r>
          </a:p>
          <a:p>
            <a:pPr lvl="1"/>
            <a:r>
              <a:rPr lang="en-US" sz="2000" dirty="0"/>
              <a:t>Power BI Pro</a:t>
            </a:r>
          </a:p>
          <a:p>
            <a:pPr lvl="1"/>
            <a:r>
              <a:rPr lang="en-US" sz="2000" dirty="0"/>
              <a:t>Or, Premium (EM SKUs)</a:t>
            </a:r>
          </a:p>
          <a:p>
            <a:pPr lvl="2"/>
            <a:r>
              <a:rPr lang="en-US" sz="1800" dirty="0"/>
              <a:t>$625-$2495 per month</a:t>
            </a:r>
          </a:p>
          <a:p>
            <a:pPr lvl="2"/>
            <a:r>
              <a:rPr lang="en-US" sz="1800" dirty="0"/>
              <a:t>300-1200 renders per hour</a:t>
            </a:r>
          </a:p>
          <a:p>
            <a:r>
              <a:rPr lang="en-US" sz="2200" dirty="0"/>
              <a:t>Left preview yesterday</a:t>
            </a:r>
          </a:p>
        </p:txBody>
      </p:sp>
      <p:pic>
        <p:nvPicPr>
          <p:cNvPr id="1026" name="Picture 2" descr="https://docs.microsoft.com/en-us/power-bi/media/service-embed-report-spo/powerbi-sharepoint-new-web-part.png">
            <a:extLst>
              <a:ext uri="{FF2B5EF4-FFF2-40B4-BE49-F238E27FC236}">
                <a16:creationId xmlns:a16="http://schemas.microsoft.com/office/drawing/2014/main" id="{8EF2E1AC-4599-4AA2-8136-070A46132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493" y="1930400"/>
            <a:ext cx="3457575" cy="390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17E506B-1925-4AEA-A0A9-108298B4D964}"/>
              </a:ext>
            </a:extLst>
          </p:cNvPr>
          <p:cNvSpPr txBox="1"/>
          <p:nvPr/>
        </p:nvSpPr>
        <p:spPr>
          <a:xfrm>
            <a:off x="6016552" y="5902219"/>
            <a:ext cx="2353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Microsoft</a:t>
            </a:r>
          </a:p>
        </p:txBody>
      </p:sp>
    </p:spTree>
    <p:extLst>
      <p:ext uri="{BB962C8B-B14F-4D97-AF65-F5344CB8AC3E}">
        <p14:creationId xmlns:p14="http://schemas.microsoft.com/office/powerpoint/2010/main" val="2860524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834B8-4386-428D-8B32-D58439640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BI Report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9024F-B0CF-442C-BA22-115D81044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Basically SSRS with Power BI support</a:t>
            </a:r>
          </a:p>
          <a:p>
            <a:r>
              <a:rPr lang="en-US" sz="2000" dirty="0"/>
              <a:t>Expensive to license</a:t>
            </a:r>
          </a:p>
          <a:p>
            <a:pPr lvl="1"/>
            <a:r>
              <a:rPr lang="en-US" sz="1800" dirty="0"/>
              <a:t>Power BI Premium</a:t>
            </a:r>
          </a:p>
          <a:p>
            <a:pPr lvl="1"/>
            <a:r>
              <a:rPr lang="en-US" sz="1800" dirty="0"/>
              <a:t>OR, Enterprise Edition with SA</a:t>
            </a:r>
          </a:p>
          <a:p>
            <a:r>
              <a:rPr lang="en-US" sz="2000" dirty="0"/>
              <a:t>Limited support</a:t>
            </a:r>
          </a:p>
          <a:p>
            <a:pPr lvl="1"/>
            <a:r>
              <a:rPr lang="en-US" sz="1800" dirty="0"/>
              <a:t>No scheduled refresh</a:t>
            </a:r>
          </a:p>
          <a:p>
            <a:pPr lvl="1"/>
            <a:r>
              <a:rPr lang="en-US" sz="1800" dirty="0"/>
              <a:t>No Dashboards</a:t>
            </a:r>
          </a:p>
          <a:p>
            <a:pPr lvl="1"/>
            <a:r>
              <a:rPr lang="en-US" sz="1800" dirty="0"/>
              <a:t>No QA / Cortana</a:t>
            </a:r>
          </a:p>
          <a:p>
            <a:pPr lvl="1"/>
            <a:r>
              <a:rPr lang="en-US" sz="1800" dirty="0"/>
              <a:t>Custom Power BI Desktop (Updated Quarterly)</a:t>
            </a:r>
          </a:p>
        </p:txBody>
      </p:sp>
    </p:spTree>
    <p:extLst>
      <p:ext uri="{BB962C8B-B14F-4D97-AF65-F5344CB8AC3E}">
        <p14:creationId xmlns:p14="http://schemas.microsoft.com/office/powerpoint/2010/main" val="1881004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6D7C3-22FE-4732-9419-F54AB8E13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with Everyone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3509474-9EFC-48AC-9110-ECF02DDFBB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031350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834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92081-F608-4020-AE06-6763D2690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Publish</a:t>
            </a:r>
            <a:r>
              <a:rPr lang="en-US" baseline="0" dirty="0"/>
              <a:t> to Web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37624-7B62-4BBD-9148-F897809F5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554233" cy="3880773"/>
          </a:xfrm>
        </p:spPr>
        <p:txBody>
          <a:bodyPr>
            <a:normAutofit/>
          </a:bodyPr>
          <a:lstStyle/>
          <a:p>
            <a:r>
              <a:rPr lang="en-US" sz="2400" dirty="0"/>
              <a:t>Free to use</a:t>
            </a:r>
          </a:p>
          <a:p>
            <a:r>
              <a:rPr lang="en-US" sz="2400" dirty="0"/>
              <a:t>Makes the data PUBLICLY AVAILABLE</a:t>
            </a:r>
          </a:p>
          <a:p>
            <a:pPr lvl="1"/>
            <a:r>
              <a:rPr lang="en-US" sz="2000" dirty="0"/>
              <a:t>To anyone with the URL</a:t>
            </a:r>
          </a:p>
          <a:p>
            <a:r>
              <a:rPr lang="en-US" sz="2400" dirty="0"/>
              <a:t>Can be disabled by tenant / security group</a:t>
            </a:r>
          </a:p>
          <a:p>
            <a:r>
              <a:rPr lang="en-US" sz="2400" dirty="0"/>
              <a:t>Creates an embeddable </a:t>
            </a:r>
            <a:r>
              <a:rPr lang="en-US" sz="2400" dirty="0" err="1"/>
              <a:t>iframe</a:t>
            </a:r>
            <a:r>
              <a:rPr lang="en-US" sz="2400" dirty="0"/>
              <a:t> for a website</a:t>
            </a: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8F1A7F-0708-44C7-ADFD-3442079EA4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1567" y="1930400"/>
            <a:ext cx="5257800" cy="3743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4298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Business Intelligence Consultant</a:t>
            </a:r>
          </a:p>
          <a:p>
            <a:r>
              <a:rPr lang="en-US" dirty="0"/>
              <a:t>Worked for All Lines Technology for 6 years</a:t>
            </a:r>
          </a:p>
          <a:p>
            <a:r>
              <a:rPr lang="en-US" baseline="0" dirty="0"/>
              <a:t>Speak at various SQL Saturdays and online</a:t>
            </a:r>
          </a:p>
          <a:p>
            <a:r>
              <a:rPr lang="en-US" dirty="0"/>
              <a:t>Pluralsight author</a:t>
            </a:r>
          </a:p>
          <a:p>
            <a:r>
              <a:rPr lang="en-US" baseline="0" dirty="0"/>
              <a:t>Help lead the Pittsburgh Power BI user group</a:t>
            </a:r>
          </a:p>
          <a:p>
            <a:r>
              <a:rPr lang="en-US" baseline="0" dirty="0"/>
              <a:t>Went from SQL newb to SQL pro</a:t>
            </a:r>
          </a:p>
        </p:txBody>
      </p:sp>
    </p:spTree>
    <p:extLst>
      <p:ext uri="{BB962C8B-B14F-4D97-AF65-F5344CB8AC3E}">
        <p14:creationId xmlns:p14="http://schemas.microsoft.com/office/powerpoint/2010/main" val="4047143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35671-8EFE-4DF6-871A-F4467EF15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BI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F3C1-57BA-4E5D-84F6-8F740C7B9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Requires a Web Developer to implement</a:t>
            </a:r>
          </a:p>
          <a:p>
            <a:r>
              <a:rPr lang="en-US" sz="2400" dirty="0"/>
              <a:t>Depends on Premium Capacity</a:t>
            </a:r>
          </a:p>
          <a:p>
            <a:pPr lvl="1"/>
            <a:r>
              <a:rPr lang="en-US" sz="2000" dirty="0"/>
              <a:t>Cheaper SKUS Are available</a:t>
            </a:r>
          </a:p>
          <a:p>
            <a:pPr lvl="1"/>
            <a:r>
              <a:rPr lang="en-US" sz="2000" dirty="0"/>
              <a:t>$725-$23,000 per month</a:t>
            </a:r>
          </a:p>
          <a:p>
            <a:pPr lvl="1"/>
            <a:r>
              <a:rPr lang="en-US" sz="2000" dirty="0"/>
              <a:t>300-9600 renders per hour</a:t>
            </a:r>
          </a:p>
          <a:p>
            <a:r>
              <a:rPr lang="en-US" sz="2400" dirty="0"/>
              <a:t>Custom security model</a:t>
            </a:r>
          </a:p>
        </p:txBody>
      </p:sp>
    </p:spTree>
    <p:extLst>
      <p:ext uri="{BB962C8B-B14F-4D97-AF65-F5344CB8AC3E}">
        <p14:creationId xmlns:p14="http://schemas.microsoft.com/office/powerpoint/2010/main" val="35228892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9743F-B2DF-4615-BBDB-E12DDC242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Recapping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6B4101C-FB73-4497-BD6C-4542C02B5F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467976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8893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7AF10-3483-4971-8D8F-0BABD1144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15A17-05F9-4FC6-B688-C763F4B5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Deployment Whitepaper</a:t>
            </a:r>
          </a:p>
          <a:p>
            <a:r>
              <a:rPr lang="en-US" dirty="0">
                <a:hlinkClick r:id="rId2"/>
              </a:rPr>
              <a:t>https://docs.microsoft.com/en-us/</a:t>
            </a:r>
            <a:br>
              <a:rPr lang="en-US" dirty="0">
                <a:hlinkClick r:id="rId2"/>
              </a:rPr>
            </a:br>
            <a:r>
              <a:rPr lang="en-US" dirty="0">
                <a:hlinkClick r:id="rId2"/>
              </a:rPr>
              <a:t>power-bi/whitepapers</a:t>
            </a:r>
            <a:endParaRPr lang="en-US" dirty="0"/>
          </a:p>
          <a:p>
            <a:r>
              <a:rPr lang="en-US" dirty="0"/>
              <a:t>Written by:</a:t>
            </a:r>
          </a:p>
          <a:p>
            <a:pPr lvl="1"/>
            <a:r>
              <a:rPr lang="en-US" dirty="0"/>
              <a:t>Chris Webb</a:t>
            </a:r>
          </a:p>
          <a:p>
            <a:pPr lvl="1"/>
            <a:r>
              <a:rPr lang="en-US" dirty="0"/>
              <a:t>Melissa Coates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93017B-F3BE-4B61-A447-76CB45E37C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388" y="1930400"/>
            <a:ext cx="4279614" cy="39789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580286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2C2C8-B3FA-4982-8077-A2D98D1AE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Content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F7E6C-D260-4F16-B80D-4448DA634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Win free admission</a:t>
            </a:r>
          </a:p>
          <a:p>
            <a:r>
              <a:rPr lang="en-US" sz="2800" dirty="0"/>
              <a:t>Closes Feb 14</a:t>
            </a:r>
            <a:r>
              <a:rPr lang="en-US" sz="2800" baseline="30000" dirty="0"/>
              <a:t>th</a:t>
            </a:r>
            <a:r>
              <a:rPr lang="en-US" sz="2800" dirty="0"/>
              <a:t>, 2018</a:t>
            </a:r>
          </a:p>
          <a:p>
            <a:r>
              <a:rPr lang="en-US" sz="2800" dirty="0">
                <a:hlinkClick r:id="rId2"/>
              </a:rPr>
              <a:t>https://www.surveymonkey.com/r/SQPVFNV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5002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C2227-1DC9-4ECE-BF2A-78C72B423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Talk About Deployment Methods?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B88FD-4ED7-488A-9663-9385A6EF4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keeps changing!</a:t>
            </a:r>
          </a:p>
          <a:p>
            <a:pPr lvl="1"/>
            <a:r>
              <a:rPr lang="en-US" dirty="0"/>
              <a:t>Group workspaces were rebranded as Apps</a:t>
            </a:r>
          </a:p>
          <a:p>
            <a:pPr lvl="1"/>
            <a:r>
              <a:rPr lang="en-US" dirty="0"/>
              <a:t>Power BI Embedded V1 is dead</a:t>
            </a:r>
          </a:p>
          <a:p>
            <a:pPr lvl="1"/>
            <a:r>
              <a:rPr lang="en-US" dirty="0"/>
              <a:t>Organizational Content Packs are dying</a:t>
            </a:r>
          </a:p>
          <a:p>
            <a:pPr lvl="1"/>
            <a:r>
              <a:rPr lang="en-US" dirty="0"/>
              <a:t>Premium and On-Prem were added last year</a:t>
            </a:r>
          </a:p>
          <a:p>
            <a:pPr lvl="1"/>
            <a:r>
              <a:rPr lang="en-US" dirty="0"/>
              <a:t>Report Sharing was announced yesterday</a:t>
            </a:r>
          </a:p>
          <a:p>
            <a:pPr lvl="1"/>
            <a:r>
              <a:rPr lang="en-US" dirty="0"/>
              <a:t>SharePoint Embedding went GA yesterday</a:t>
            </a:r>
          </a:p>
          <a:p>
            <a:r>
              <a:rPr lang="en-US" dirty="0"/>
              <a:t>It’s confusing!</a:t>
            </a:r>
          </a:p>
          <a:p>
            <a:pPr lvl="1"/>
            <a:r>
              <a:rPr lang="en-US" dirty="0"/>
              <a:t>There are a large, varied set of ways to deploy</a:t>
            </a:r>
          </a:p>
        </p:txBody>
      </p:sp>
    </p:spTree>
    <p:extLst>
      <p:ext uri="{BB962C8B-B14F-4D97-AF65-F5344CB8AC3E}">
        <p14:creationId xmlns:p14="http://schemas.microsoft.com/office/powerpoint/2010/main" val="788862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3A6F9-F05E-4896-8342-5741A5670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Many Ways to Deploy Power BI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41846-9E5C-48F5-9FAE-4AE47D1B4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dirty="0"/>
              <a:t>Dashboard Sharing</a:t>
            </a:r>
          </a:p>
          <a:p>
            <a:pPr>
              <a:buFont typeface="+mj-lt"/>
              <a:buAutoNum type="arabicPeriod"/>
            </a:pPr>
            <a:r>
              <a:rPr lang="en-US" dirty="0"/>
              <a:t>Shared Workspaces</a:t>
            </a:r>
          </a:p>
          <a:p>
            <a:pPr>
              <a:buFont typeface="+mj-lt"/>
              <a:buAutoNum type="arabicPeriod"/>
            </a:pPr>
            <a:r>
              <a:rPr lang="en-US" dirty="0"/>
              <a:t>Organization Content Packs</a:t>
            </a:r>
          </a:p>
          <a:p>
            <a:pPr>
              <a:buFont typeface="+mj-lt"/>
              <a:buAutoNum type="arabicPeriod"/>
            </a:pPr>
            <a:r>
              <a:rPr lang="en-US" dirty="0"/>
              <a:t>Apps</a:t>
            </a:r>
          </a:p>
          <a:p>
            <a:pPr>
              <a:buFont typeface="+mj-lt"/>
              <a:buAutoNum type="arabicPeriod"/>
            </a:pPr>
            <a:r>
              <a:rPr lang="en-US" dirty="0"/>
              <a:t>SharePoint Embedding</a:t>
            </a:r>
          </a:p>
          <a:p>
            <a:pPr>
              <a:buFont typeface="+mj-lt"/>
              <a:buAutoNum type="arabicPeriod"/>
            </a:pPr>
            <a:r>
              <a:rPr lang="en-US" dirty="0"/>
              <a:t>Power BI Premium</a:t>
            </a:r>
          </a:p>
          <a:p>
            <a:pPr>
              <a:buFont typeface="+mj-lt"/>
              <a:buAutoNum type="arabicPeriod"/>
            </a:pPr>
            <a:r>
              <a:rPr lang="en-US" dirty="0"/>
              <a:t>Publish To Web</a:t>
            </a:r>
          </a:p>
          <a:p>
            <a:pPr>
              <a:buFont typeface="+mj-lt"/>
              <a:buAutoNum type="arabicPeriod"/>
            </a:pPr>
            <a:r>
              <a:rPr lang="en-US" dirty="0"/>
              <a:t>Power BI Report Server</a:t>
            </a:r>
          </a:p>
          <a:p>
            <a:pPr>
              <a:buFont typeface="+mj-lt"/>
              <a:buAutoNum type="arabicPeriod"/>
            </a:pPr>
            <a:r>
              <a:rPr lang="en-US" dirty="0"/>
              <a:t>Power BI Embedded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25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6D7C3-22FE-4732-9419-F54AB8E13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Scaling Up and Out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3509474-9EFC-48AC-9110-ECF02DDFBB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69254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604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D7128-BEAD-40FE-9444-E905E5DFF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Self-Service BI versus IT Governance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5238679-32A8-43DD-8565-E240D0B95D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3291816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4232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6D7C3-22FE-4732-9419-F54AB8E13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with Your Team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3509474-9EFC-48AC-9110-ECF02DDFBB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267176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5935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27E2F-416A-4E3A-B580-61891A64E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Publishing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8D7AF8C-2AC0-486F-901E-F630930C7A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1932" y="2875258"/>
            <a:ext cx="3359359" cy="1457256"/>
          </a:xfrm>
          <a:prstGeom prst="rect">
            <a:avLst/>
          </a:prstGeom>
        </p:spPr>
      </p:pic>
      <p:sp>
        <p:nvSpPr>
          <p:cNvPr id="5" name="Arrow: Down 4">
            <a:extLst>
              <a:ext uri="{FF2B5EF4-FFF2-40B4-BE49-F238E27FC236}">
                <a16:creationId xmlns:a16="http://schemas.microsoft.com/office/drawing/2014/main" id="{ACC62AC9-7BAA-43CD-8A5B-88FBA58D4376}"/>
              </a:ext>
            </a:extLst>
          </p:cNvPr>
          <p:cNvSpPr/>
          <p:nvPr/>
        </p:nvSpPr>
        <p:spPr>
          <a:xfrm>
            <a:off x="2965268" y="1856355"/>
            <a:ext cx="836023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1C5A75-105C-4610-B838-93ED645ADB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6457" y="1979873"/>
            <a:ext cx="5686425" cy="3248025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401EFC2-9CAD-48A5-B000-D297D23EDCFC}"/>
              </a:ext>
            </a:extLst>
          </p:cNvPr>
          <p:cNvCxnSpPr>
            <a:cxnSpLocks/>
          </p:cNvCxnSpPr>
          <p:nvPr/>
        </p:nvCxnSpPr>
        <p:spPr>
          <a:xfrm>
            <a:off x="4010297" y="3603886"/>
            <a:ext cx="65314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669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6A0CE-5F06-47BA-AEFC-8D0A03576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Dashboard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279B4-4A6F-47B0-AC6B-067BFC3FE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Easiest and quickest way to share</a:t>
            </a:r>
          </a:p>
          <a:p>
            <a:r>
              <a:rPr lang="en-US" dirty="0"/>
              <a:t>Requires creating a dashboard</a:t>
            </a:r>
          </a:p>
          <a:p>
            <a:pPr lvl="1"/>
            <a:r>
              <a:rPr lang="en-US" dirty="0"/>
              <a:t>A dashboard is basically a Pinterest board for your reports</a:t>
            </a:r>
          </a:p>
          <a:p>
            <a:r>
              <a:rPr lang="en-US" dirty="0"/>
              <a:t>Only provides three permission levels</a:t>
            </a:r>
          </a:p>
          <a:p>
            <a:pPr lvl="1"/>
            <a:r>
              <a:rPr lang="en-US" dirty="0"/>
              <a:t>Owner</a:t>
            </a:r>
          </a:p>
          <a:p>
            <a:pPr lvl="1"/>
            <a:r>
              <a:rPr lang="en-US" dirty="0"/>
              <a:t>Read</a:t>
            </a:r>
          </a:p>
          <a:p>
            <a:pPr lvl="1"/>
            <a:r>
              <a:rPr lang="en-US" dirty="0"/>
              <a:t>Read and Share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D84C6F-E407-4DF7-A932-AB5B02DDCF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078" y="3510877"/>
            <a:ext cx="4550229" cy="25304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F4D8DDC-2CD6-4D06-9333-93880B96BC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3891" y="1648443"/>
            <a:ext cx="4034246" cy="1104615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8250587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825</TotalTime>
  <Words>559</Words>
  <Application>Microsoft Office PowerPoint</Application>
  <PresentationFormat>Widescreen</PresentationFormat>
  <Paragraphs>150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Trebuchet MS</vt:lpstr>
      <vt:lpstr>Wingdings 3</vt:lpstr>
      <vt:lpstr>Facet</vt:lpstr>
      <vt:lpstr>Power BI Deployment: Scaling from 5 to 5000</vt:lpstr>
      <vt:lpstr>About me</vt:lpstr>
      <vt:lpstr>Why Talk About Deployment Methods?</vt:lpstr>
      <vt:lpstr>The Many Ways to Deploy Power BI</vt:lpstr>
      <vt:lpstr>Scaling Up and Out</vt:lpstr>
      <vt:lpstr>Self-Service BI versus IT Governance</vt:lpstr>
      <vt:lpstr>Sharing with Your Team</vt:lpstr>
      <vt:lpstr>Basic Publishing</vt:lpstr>
      <vt:lpstr>Dashboard Sharing</vt:lpstr>
      <vt:lpstr>Shared Workspace</vt:lpstr>
      <vt:lpstr>Sharing with All Power BI Users</vt:lpstr>
      <vt:lpstr>Organizational Content Packs</vt:lpstr>
      <vt:lpstr>Power BI Apps</vt:lpstr>
      <vt:lpstr>Sharing with Your Organization</vt:lpstr>
      <vt:lpstr>Power BI Premium</vt:lpstr>
      <vt:lpstr>SharePoint Embedding</vt:lpstr>
      <vt:lpstr>Power BI Report Server</vt:lpstr>
      <vt:lpstr>Sharing with Everyone</vt:lpstr>
      <vt:lpstr>Publish to Web</vt:lpstr>
      <vt:lpstr>Power BI Embedded</vt:lpstr>
      <vt:lpstr>Recapping</vt:lpstr>
      <vt:lpstr>What next?</vt:lpstr>
      <vt:lpstr>PASS Content Survey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Eugene Meidinger</dc:creator>
  <cp:lastModifiedBy>Eugene Meidinger</cp:lastModifiedBy>
  <cp:revision>44</cp:revision>
  <dcterms:created xsi:type="dcterms:W3CDTF">2018-02-07T21:22:38Z</dcterms:created>
  <dcterms:modified xsi:type="dcterms:W3CDTF">2018-02-09T01:47:42Z</dcterms:modified>
</cp:coreProperties>
</file>